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61" r:id="rId3"/>
    <p:sldId id="262" r:id="rId4"/>
    <p:sldId id="265" r:id="rId5"/>
    <p:sldId id="268" r:id="rId6"/>
    <p:sldId id="263" r:id="rId7"/>
    <p:sldId id="267" r:id="rId8"/>
    <p:sldId id="266" r:id="rId9"/>
  </p:sldIdLst>
  <p:sldSz cx="9144000" cy="6858000" type="screen4x3"/>
  <p:notesSz cx="6858000" cy="9144000"/>
  <p:defaultTextStyle>
    <a:defPPr>
      <a:defRPr lang="nb-NO"/>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varScale="1">
        <p:scale>
          <a:sx n="115" d="100"/>
          <a:sy n="115" d="100"/>
        </p:scale>
        <p:origin x="888" y="108"/>
      </p:cViewPr>
      <p:guideLst>
        <p:guide orient="horz" pos="2160"/>
        <p:guide pos="2880"/>
      </p:guideLst>
    </p:cSldViewPr>
  </p:slideViewPr>
  <p:outlineViewPr>
    <p:cViewPr>
      <p:scale>
        <a:sx n="33" d="100"/>
        <a:sy n="33" d="100"/>
      </p:scale>
      <p:origin x="24"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61A78-F901-4A7E-A307-A7DFE9919EEA}" type="datetimeFigureOut">
              <a:rPr lang="en-US" smtClean="0"/>
              <a:t>10/11/2016</a:t>
            </a:fld>
            <a:endParaRPr lang="en-US"/>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en-US"/>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867C3-81ED-4F22-ABF3-876E3D564111}" type="slidenum">
              <a:rPr lang="en-US" smtClean="0"/>
              <a:t>‹#›</a:t>
            </a:fld>
            <a:endParaRPr lang="en-US"/>
          </a:p>
        </p:txBody>
      </p:sp>
    </p:spTree>
    <p:extLst>
      <p:ext uri="{BB962C8B-B14F-4D97-AF65-F5344CB8AC3E}">
        <p14:creationId xmlns:p14="http://schemas.microsoft.com/office/powerpoint/2010/main" val="3543650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E30867C3-81ED-4F22-ABF3-876E3D564111}" type="slidenum">
              <a:rPr lang="en-US" smtClean="0"/>
              <a:t>4</a:t>
            </a:fld>
            <a:endParaRPr lang="en-US"/>
          </a:p>
        </p:txBody>
      </p:sp>
    </p:spTree>
    <p:extLst>
      <p:ext uri="{BB962C8B-B14F-4D97-AF65-F5344CB8AC3E}">
        <p14:creationId xmlns:p14="http://schemas.microsoft.com/office/powerpoint/2010/main" val="4006085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lvl1pPr>
              <a:defRPr/>
            </a:lvl1pPr>
          </a:lstStyle>
          <a:p>
            <a:pPr>
              <a:defRPr/>
            </a:pPr>
            <a:fld id="{8DF679C6-91D3-4FB4-BE34-37540DA66CC4}" type="datetime1">
              <a:rPr lang="nb-NO" smtClean="0"/>
              <a:t>11.10.2016</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6" name="Plassholder for lysbildenummer 5"/>
          <p:cNvSpPr>
            <a:spLocks noGrp="1"/>
          </p:cNvSpPr>
          <p:nvPr>
            <p:ph type="sldNum" sz="quarter" idx="12"/>
          </p:nvPr>
        </p:nvSpPr>
        <p:spPr/>
        <p:txBody>
          <a:bodyPr/>
          <a:lstStyle>
            <a:lvl1pPr>
              <a:defRPr/>
            </a:lvl1pPr>
          </a:lstStyle>
          <a:p>
            <a:pPr>
              <a:defRPr/>
            </a:pPr>
            <a:fld id="{1AB56F4B-96C9-4246-B0C9-238A7B3CF5E9}" type="slidenum">
              <a:rPr lang="nb-NO"/>
              <a:pPr>
                <a:defRPr/>
              </a:pPr>
              <a:t>‹#›</a:t>
            </a:fld>
            <a:endParaRPr lang="nb-NO"/>
          </a:p>
        </p:txBody>
      </p:sp>
    </p:spTree>
    <p:extLst>
      <p:ext uri="{BB962C8B-B14F-4D97-AF65-F5344CB8AC3E}">
        <p14:creationId xmlns:p14="http://schemas.microsoft.com/office/powerpoint/2010/main" val="3235948405"/>
      </p:ext>
    </p:extLst>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fld id="{CEEDFBEA-95A6-42BE-9C33-F64759596D79}" type="datetime1">
              <a:rPr lang="nb-NO" smtClean="0"/>
              <a:t>11.10.2016</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6" name="Plassholder for lysbildenummer 5"/>
          <p:cNvSpPr>
            <a:spLocks noGrp="1"/>
          </p:cNvSpPr>
          <p:nvPr>
            <p:ph type="sldNum" sz="quarter" idx="12"/>
          </p:nvPr>
        </p:nvSpPr>
        <p:spPr/>
        <p:txBody>
          <a:bodyPr/>
          <a:lstStyle>
            <a:lvl1pPr>
              <a:defRPr/>
            </a:lvl1pPr>
          </a:lstStyle>
          <a:p>
            <a:pPr>
              <a:defRPr/>
            </a:pPr>
            <a:fld id="{6D3BE8D2-AC19-46EB-AC94-2089063A02D4}" type="slidenum">
              <a:rPr lang="nb-NO"/>
              <a:pPr>
                <a:defRPr/>
              </a:pPr>
              <a:t>‹#›</a:t>
            </a:fld>
            <a:endParaRPr lang="nb-NO"/>
          </a:p>
        </p:txBody>
      </p:sp>
    </p:spTree>
    <p:extLst>
      <p:ext uri="{BB962C8B-B14F-4D97-AF65-F5344CB8AC3E}">
        <p14:creationId xmlns:p14="http://schemas.microsoft.com/office/powerpoint/2010/main" val="419795638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fld id="{28E23AC6-4357-4108-A7C1-76416F6A82C9}" type="datetime1">
              <a:rPr lang="nb-NO" smtClean="0"/>
              <a:t>11.10.2016</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6" name="Plassholder for lysbildenummer 5"/>
          <p:cNvSpPr>
            <a:spLocks noGrp="1"/>
          </p:cNvSpPr>
          <p:nvPr>
            <p:ph type="sldNum" sz="quarter" idx="12"/>
          </p:nvPr>
        </p:nvSpPr>
        <p:spPr/>
        <p:txBody>
          <a:bodyPr/>
          <a:lstStyle>
            <a:lvl1pPr>
              <a:defRPr/>
            </a:lvl1pPr>
          </a:lstStyle>
          <a:p>
            <a:pPr>
              <a:defRPr/>
            </a:pPr>
            <a:fld id="{AB252450-7109-46EB-98A3-96375A2DFE00}" type="slidenum">
              <a:rPr lang="nb-NO"/>
              <a:pPr>
                <a:defRPr/>
              </a:pPr>
              <a:t>‹#›</a:t>
            </a:fld>
            <a:endParaRPr lang="nb-NO"/>
          </a:p>
        </p:txBody>
      </p:sp>
    </p:spTree>
    <p:extLst>
      <p:ext uri="{BB962C8B-B14F-4D97-AF65-F5344CB8AC3E}">
        <p14:creationId xmlns:p14="http://schemas.microsoft.com/office/powerpoint/2010/main" val="3949083726"/>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lvl1pPr>
              <a:defRPr/>
            </a:lvl1pPr>
          </a:lstStyle>
          <a:p>
            <a:pPr>
              <a:defRPr/>
            </a:pPr>
            <a:fld id="{2AB3DE06-045C-4FEE-BB82-ABE0DB28E54A}" type="datetime1">
              <a:rPr lang="nb-NO" smtClean="0"/>
              <a:t>11.10.2016</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6" name="Plassholder for lysbildenummer 5"/>
          <p:cNvSpPr>
            <a:spLocks noGrp="1"/>
          </p:cNvSpPr>
          <p:nvPr>
            <p:ph type="sldNum" sz="quarter" idx="12"/>
          </p:nvPr>
        </p:nvSpPr>
        <p:spPr/>
        <p:txBody>
          <a:bodyPr/>
          <a:lstStyle>
            <a:lvl1pPr>
              <a:defRPr/>
            </a:lvl1pPr>
          </a:lstStyle>
          <a:p>
            <a:pPr>
              <a:defRPr/>
            </a:pPr>
            <a:fld id="{F2166E60-A30E-4B22-9BDB-569A9FB87D32}" type="slidenum">
              <a:rPr lang="nb-NO"/>
              <a:pPr>
                <a:defRPr/>
              </a:pPr>
              <a:t>‹#›</a:t>
            </a:fld>
            <a:endParaRPr lang="nb-NO"/>
          </a:p>
        </p:txBody>
      </p:sp>
    </p:spTree>
    <p:extLst>
      <p:ext uri="{BB962C8B-B14F-4D97-AF65-F5344CB8AC3E}">
        <p14:creationId xmlns:p14="http://schemas.microsoft.com/office/powerpoint/2010/main" val="3919583048"/>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lvl1pPr>
              <a:defRPr/>
            </a:lvl1pPr>
          </a:lstStyle>
          <a:p>
            <a:pPr>
              <a:defRPr/>
            </a:pPr>
            <a:fld id="{C082D637-8E47-4B52-961E-2BAEC9524507}" type="datetime1">
              <a:rPr lang="nb-NO" smtClean="0"/>
              <a:t>11.10.2016</a:t>
            </a:fld>
            <a:endParaRPr lang="nb-NO"/>
          </a:p>
        </p:txBody>
      </p:sp>
      <p:sp>
        <p:nvSpPr>
          <p:cNvPr id="5"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6" name="Plassholder for lysbildenummer 5"/>
          <p:cNvSpPr>
            <a:spLocks noGrp="1"/>
          </p:cNvSpPr>
          <p:nvPr>
            <p:ph type="sldNum" sz="quarter" idx="12"/>
          </p:nvPr>
        </p:nvSpPr>
        <p:spPr/>
        <p:txBody>
          <a:bodyPr/>
          <a:lstStyle>
            <a:lvl1pPr>
              <a:defRPr/>
            </a:lvl1pPr>
          </a:lstStyle>
          <a:p>
            <a:pPr>
              <a:defRPr/>
            </a:pPr>
            <a:fld id="{B0CE6B46-0E5B-4707-A384-4416A209852F}" type="slidenum">
              <a:rPr lang="nb-NO"/>
              <a:pPr>
                <a:defRPr/>
              </a:pPr>
              <a:t>‹#›</a:t>
            </a:fld>
            <a:endParaRPr lang="nb-NO"/>
          </a:p>
        </p:txBody>
      </p:sp>
    </p:spTree>
    <p:extLst>
      <p:ext uri="{BB962C8B-B14F-4D97-AF65-F5344CB8AC3E}">
        <p14:creationId xmlns:p14="http://schemas.microsoft.com/office/powerpoint/2010/main" val="3298852768"/>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3"/>
          <p:cNvSpPr>
            <a:spLocks noGrp="1"/>
          </p:cNvSpPr>
          <p:nvPr>
            <p:ph type="dt" sz="half" idx="10"/>
          </p:nvPr>
        </p:nvSpPr>
        <p:spPr/>
        <p:txBody>
          <a:bodyPr/>
          <a:lstStyle>
            <a:lvl1pPr>
              <a:defRPr/>
            </a:lvl1pPr>
          </a:lstStyle>
          <a:p>
            <a:pPr>
              <a:defRPr/>
            </a:pPr>
            <a:fld id="{D99263E3-251F-4372-B698-BCD6CE7977E2}" type="datetime1">
              <a:rPr lang="nb-NO" smtClean="0"/>
              <a:t>11.10.2016</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7" name="Plassholder for lysbildenummer 5"/>
          <p:cNvSpPr>
            <a:spLocks noGrp="1"/>
          </p:cNvSpPr>
          <p:nvPr>
            <p:ph type="sldNum" sz="quarter" idx="12"/>
          </p:nvPr>
        </p:nvSpPr>
        <p:spPr/>
        <p:txBody>
          <a:bodyPr/>
          <a:lstStyle>
            <a:lvl1pPr>
              <a:defRPr/>
            </a:lvl1pPr>
          </a:lstStyle>
          <a:p>
            <a:pPr>
              <a:defRPr/>
            </a:pPr>
            <a:fld id="{E0CB727F-786E-49B8-A304-6E18E97C3C23}" type="slidenum">
              <a:rPr lang="nb-NO"/>
              <a:pPr>
                <a:defRPr/>
              </a:pPr>
              <a:t>‹#›</a:t>
            </a:fld>
            <a:endParaRPr lang="nb-NO"/>
          </a:p>
        </p:txBody>
      </p:sp>
    </p:spTree>
    <p:extLst>
      <p:ext uri="{BB962C8B-B14F-4D97-AF65-F5344CB8AC3E}">
        <p14:creationId xmlns:p14="http://schemas.microsoft.com/office/powerpoint/2010/main" val="666534049"/>
      </p:ext>
    </p:extLst>
  </p:cSld>
  <p:clrMapOvr>
    <a:masterClrMapping/>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3"/>
          <p:cNvSpPr>
            <a:spLocks noGrp="1"/>
          </p:cNvSpPr>
          <p:nvPr>
            <p:ph type="dt" sz="half" idx="10"/>
          </p:nvPr>
        </p:nvSpPr>
        <p:spPr/>
        <p:txBody>
          <a:bodyPr/>
          <a:lstStyle>
            <a:lvl1pPr>
              <a:defRPr/>
            </a:lvl1pPr>
          </a:lstStyle>
          <a:p>
            <a:pPr>
              <a:defRPr/>
            </a:pPr>
            <a:fld id="{EFC9BD35-E5A5-4C84-B360-9E147BEB082A}" type="datetime1">
              <a:rPr lang="nb-NO" smtClean="0"/>
              <a:t>11.10.2016</a:t>
            </a:fld>
            <a:endParaRPr lang="nb-NO"/>
          </a:p>
        </p:txBody>
      </p:sp>
      <p:sp>
        <p:nvSpPr>
          <p:cNvPr id="8"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9" name="Plassholder for lysbildenummer 5"/>
          <p:cNvSpPr>
            <a:spLocks noGrp="1"/>
          </p:cNvSpPr>
          <p:nvPr>
            <p:ph type="sldNum" sz="quarter" idx="12"/>
          </p:nvPr>
        </p:nvSpPr>
        <p:spPr/>
        <p:txBody>
          <a:bodyPr/>
          <a:lstStyle>
            <a:lvl1pPr>
              <a:defRPr/>
            </a:lvl1pPr>
          </a:lstStyle>
          <a:p>
            <a:pPr>
              <a:defRPr/>
            </a:pPr>
            <a:fld id="{35F2421F-819B-434A-A678-9ADFA93D2F0E}" type="slidenum">
              <a:rPr lang="nb-NO"/>
              <a:pPr>
                <a:defRPr/>
              </a:pPr>
              <a:t>‹#›</a:t>
            </a:fld>
            <a:endParaRPr lang="nb-NO"/>
          </a:p>
        </p:txBody>
      </p:sp>
    </p:spTree>
    <p:extLst>
      <p:ext uri="{BB962C8B-B14F-4D97-AF65-F5344CB8AC3E}">
        <p14:creationId xmlns:p14="http://schemas.microsoft.com/office/powerpoint/2010/main" val="2248341351"/>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3"/>
          <p:cNvSpPr>
            <a:spLocks noGrp="1"/>
          </p:cNvSpPr>
          <p:nvPr>
            <p:ph type="dt" sz="half" idx="10"/>
          </p:nvPr>
        </p:nvSpPr>
        <p:spPr/>
        <p:txBody>
          <a:bodyPr/>
          <a:lstStyle>
            <a:lvl1pPr>
              <a:defRPr/>
            </a:lvl1pPr>
          </a:lstStyle>
          <a:p>
            <a:pPr>
              <a:defRPr/>
            </a:pPr>
            <a:fld id="{A290A451-D9DF-4305-B7B9-746AE900936B}" type="datetime1">
              <a:rPr lang="nb-NO" smtClean="0"/>
              <a:t>11.10.2016</a:t>
            </a:fld>
            <a:endParaRPr lang="nb-NO"/>
          </a:p>
        </p:txBody>
      </p:sp>
      <p:sp>
        <p:nvSpPr>
          <p:cNvPr id="4"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5" name="Plassholder for lysbildenummer 5"/>
          <p:cNvSpPr>
            <a:spLocks noGrp="1"/>
          </p:cNvSpPr>
          <p:nvPr>
            <p:ph type="sldNum" sz="quarter" idx="12"/>
          </p:nvPr>
        </p:nvSpPr>
        <p:spPr/>
        <p:txBody>
          <a:bodyPr/>
          <a:lstStyle>
            <a:lvl1pPr>
              <a:defRPr/>
            </a:lvl1pPr>
          </a:lstStyle>
          <a:p>
            <a:pPr>
              <a:defRPr/>
            </a:pPr>
            <a:fld id="{163A67E1-AFFE-43F1-9225-C19105644CCB}" type="slidenum">
              <a:rPr lang="nb-NO"/>
              <a:pPr>
                <a:defRPr/>
              </a:pPr>
              <a:t>‹#›</a:t>
            </a:fld>
            <a:endParaRPr lang="nb-NO"/>
          </a:p>
        </p:txBody>
      </p:sp>
    </p:spTree>
    <p:extLst>
      <p:ext uri="{BB962C8B-B14F-4D97-AF65-F5344CB8AC3E}">
        <p14:creationId xmlns:p14="http://schemas.microsoft.com/office/powerpoint/2010/main" val="4141337036"/>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3"/>
          <p:cNvSpPr>
            <a:spLocks noGrp="1"/>
          </p:cNvSpPr>
          <p:nvPr>
            <p:ph type="dt" sz="half" idx="10"/>
          </p:nvPr>
        </p:nvSpPr>
        <p:spPr/>
        <p:txBody>
          <a:bodyPr/>
          <a:lstStyle>
            <a:lvl1pPr>
              <a:defRPr/>
            </a:lvl1pPr>
          </a:lstStyle>
          <a:p>
            <a:pPr>
              <a:defRPr/>
            </a:pPr>
            <a:fld id="{87AAE9F5-6D88-4573-A642-C15E11F9FE82}" type="datetime1">
              <a:rPr lang="nb-NO" smtClean="0"/>
              <a:t>11.10.2016</a:t>
            </a:fld>
            <a:endParaRPr lang="nb-NO"/>
          </a:p>
        </p:txBody>
      </p:sp>
      <p:sp>
        <p:nvSpPr>
          <p:cNvPr id="3"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4" name="Plassholder for lysbildenummer 5"/>
          <p:cNvSpPr>
            <a:spLocks noGrp="1"/>
          </p:cNvSpPr>
          <p:nvPr>
            <p:ph type="sldNum" sz="quarter" idx="12"/>
          </p:nvPr>
        </p:nvSpPr>
        <p:spPr/>
        <p:txBody>
          <a:bodyPr/>
          <a:lstStyle>
            <a:lvl1pPr>
              <a:defRPr/>
            </a:lvl1pPr>
          </a:lstStyle>
          <a:p>
            <a:pPr>
              <a:defRPr/>
            </a:pPr>
            <a:fld id="{024C863E-A1FC-4EFC-8EF5-6762372BD749}" type="slidenum">
              <a:rPr lang="nb-NO"/>
              <a:pPr>
                <a:defRPr/>
              </a:pPr>
              <a:t>‹#›</a:t>
            </a:fld>
            <a:endParaRPr lang="nb-NO"/>
          </a:p>
        </p:txBody>
      </p:sp>
    </p:spTree>
    <p:extLst>
      <p:ext uri="{BB962C8B-B14F-4D97-AF65-F5344CB8AC3E}">
        <p14:creationId xmlns:p14="http://schemas.microsoft.com/office/powerpoint/2010/main" val="1386063128"/>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E3AA1820-7387-490E-BA2A-E38458D10B2F}" type="datetime1">
              <a:rPr lang="nb-NO" smtClean="0"/>
              <a:t>11.10.2016</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7" name="Plassholder for lysbildenummer 5"/>
          <p:cNvSpPr>
            <a:spLocks noGrp="1"/>
          </p:cNvSpPr>
          <p:nvPr>
            <p:ph type="sldNum" sz="quarter" idx="12"/>
          </p:nvPr>
        </p:nvSpPr>
        <p:spPr/>
        <p:txBody>
          <a:bodyPr/>
          <a:lstStyle>
            <a:lvl1pPr>
              <a:defRPr/>
            </a:lvl1pPr>
          </a:lstStyle>
          <a:p>
            <a:pPr>
              <a:defRPr/>
            </a:pPr>
            <a:fld id="{B5AD4AEF-E633-46B2-8085-C21D5C0536A3}" type="slidenum">
              <a:rPr lang="nb-NO"/>
              <a:pPr>
                <a:defRPr/>
              </a:pPr>
              <a:t>‹#›</a:t>
            </a:fld>
            <a:endParaRPr lang="nb-NO"/>
          </a:p>
        </p:txBody>
      </p:sp>
    </p:spTree>
    <p:extLst>
      <p:ext uri="{BB962C8B-B14F-4D97-AF65-F5344CB8AC3E}">
        <p14:creationId xmlns:p14="http://schemas.microsoft.com/office/powerpoint/2010/main" val="3585342220"/>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b-NO" noProof="0"/>
              <a:t>Klikk ikonet for å legge til et bilde</a:t>
            </a:r>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3"/>
          <p:cNvSpPr>
            <a:spLocks noGrp="1"/>
          </p:cNvSpPr>
          <p:nvPr>
            <p:ph type="dt" sz="half" idx="10"/>
          </p:nvPr>
        </p:nvSpPr>
        <p:spPr/>
        <p:txBody>
          <a:bodyPr/>
          <a:lstStyle>
            <a:lvl1pPr>
              <a:defRPr/>
            </a:lvl1pPr>
          </a:lstStyle>
          <a:p>
            <a:pPr>
              <a:defRPr/>
            </a:pPr>
            <a:fld id="{8D22DACF-39CB-4C31-9633-1A76DAD1DA56}" type="datetime1">
              <a:rPr lang="nb-NO" smtClean="0"/>
              <a:t>11.10.2016</a:t>
            </a:fld>
            <a:endParaRPr lang="nb-NO"/>
          </a:p>
        </p:txBody>
      </p:sp>
      <p:sp>
        <p:nvSpPr>
          <p:cNvPr id="6" name="Plassholder for bunntekst 4"/>
          <p:cNvSpPr>
            <a:spLocks noGrp="1"/>
          </p:cNvSpPr>
          <p:nvPr>
            <p:ph type="ftr" sz="quarter" idx="11"/>
          </p:nvPr>
        </p:nvSpPr>
        <p:spPr/>
        <p:txBody>
          <a:bodyPr/>
          <a:lstStyle>
            <a:lvl1pPr>
              <a:defRPr/>
            </a:lvl1pPr>
          </a:lstStyle>
          <a:p>
            <a:pPr>
              <a:defRPr/>
            </a:pPr>
            <a:r>
              <a:rPr lang="nb-NO"/>
              <a:t>Storembedsmannsmøtet 23.-25.10.2015</a:t>
            </a:r>
          </a:p>
        </p:txBody>
      </p:sp>
      <p:sp>
        <p:nvSpPr>
          <p:cNvPr id="7" name="Plassholder for lysbildenummer 5"/>
          <p:cNvSpPr>
            <a:spLocks noGrp="1"/>
          </p:cNvSpPr>
          <p:nvPr>
            <p:ph type="sldNum" sz="quarter" idx="12"/>
          </p:nvPr>
        </p:nvSpPr>
        <p:spPr/>
        <p:txBody>
          <a:bodyPr/>
          <a:lstStyle>
            <a:lvl1pPr>
              <a:defRPr/>
            </a:lvl1pPr>
          </a:lstStyle>
          <a:p>
            <a:pPr>
              <a:defRPr/>
            </a:pPr>
            <a:fld id="{71C279A9-05B9-4C43-BF03-793297ED7743}" type="slidenum">
              <a:rPr lang="nb-NO"/>
              <a:pPr>
                <a:defRPr/>
              </a:pPr>
              <a:t>‹#›</a:t>
            </a:fld>
            <a:endParaRPr lang="nb-NO"/>
          </a:p>
        </p:txBody>
      </p:sp>
    </p:spTree>
    <p:extLst>
      <p:ext uri="{BB962C8B-B14F-4D97-AF65-F5344CB8AC3E}">
        <p14:creationId xmlns:p14="http://schemas.microsoft.com/office/powerpoint/2010/main" val="61071867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ssholder for tit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en-US"/>
              <a:t>Klikk for å redigere tittelstil</a:t>
            </a:r>
          </a:p>
        </p:txBody>
      </p:sp>
      <p:sp>
        <p:nvSpPr>
          <p:cNvPr id="1027" name="Plassholder f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en-US"/>
              <a:t>Klikk for å redigere tekststiler i malen</a:t>
            </a:r>
          </a:p>
          <a:p>
            <a:pPr lvl="1"/>
            <a:r>
              <a:rPr lang="nb-NO" altLang="en-US"/>
              <a:t>Andre nivå</a:t>
            </a:r>
          </a:p>
          <a:p>
            <a:pPr lvl="2"/>
            <a:r>
              <a:rPr lang="nb-NO" altLang="en-US"/>
              <a:t>Tredje nivå</a:t>
            </a:r>
          </a:p>
          <a:p>
            <a:pPr lvl="3"/>
            <a:r>
              <a:rPr lang="nb-NO" altLang="en-US"/>
              <a:t>Fjerde nivå</a:t>
            </a:r>
          </a:p>
          <a:p>
            <a:pPr lvl="4"/>
            <a:r>
              <a:rPr lang="nb-NO" altLang="en-US"/>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3C6EDFF-8A88-4A6B-8407-78876E5B6EF1}" type="datetime1">
              <a:rPr lang="nb-NO" smtClean="0"/>
              <a:t>11.10.2016</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nb-NO"/>
              <a:t>Storembedsmannsmøtet 23.-25.10.2015</a:t>
            </a:r>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B7F3077-F271-4238-8AA2-2528B211A0A1}" type="slidenum">
              <a:rPr lang="nb-NO"/>
              <a:pPr>
                <a:defRPr/>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p:transition>
  <p:hf sldNum="0"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26243"/>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4243388"/>
            <a:ext cx="6400800" cy="1752600"/>
          </a:xfrm>
        </p:spPr>
        <p:txBody>
          <a:bodyPr rtlCol="0">
            <a:normAutofit/>
          </a:bodyPr>
          <a:lstStyle/>
          <a:p>
            <a:pPr eaLnBrk="1" fontAlgn="auto" hangingPunct="1">
              <a:spcAft>
                <a:spcPts val="0"/>
              </a:spcAft>
              <a:buFont typeface="Arial" pitchFamily="34" charset="0"/>
              <a:buNone/>
              <a:defRPr/>
            </a:pPr>
            <a:r>
              <a:rPr lang="en-US" b="1" dirty="0">
                <a:effectLst>
                  <a:outerShdw blurRad="38100" dist="38100" dir="2700000" algn="tl">
                    <a:srgbClr val="000000">
                      <a:alpha val="43137"/>
                    </a:srgbClr>
                  </a:outerShdw>
                </a:effectLst>
              </a:rPr>
              <a:t>29.10.2016</a:t>
            </a:r>
          </a:p>
        </p:txBody>
      </p:sp>
      <p:pic>
        <p:nvPicPr>
          <p:cNvPr id="2052" name="Picture 5" descr="font_baskervil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itle 1"/>
          <p:cNvSpPr>
            <a:spLocks noGrp="1"/>
          </p:cNvSpPr>
          <p:nvPr>
            <p:ph type="ctrTitle"/>
          </p:nvPr>
        </p:nvSpPr>
        <p:spPr>
          <a:xfrm>
            <a:off x="685800" y="2497138"/>
            <a:ext cx="7772400" cy="1470025"/>
          </a:xfrm>
        </p:spPr>
        <p:txBody>
          <a:bodyPr/>
          <a:lstStyle/>
          <a:p>
            <a:pPr eaLnBrk="1" hangingPunct="1"/>
            <a:r>
              <a:rPr lang="en-US" altLang="en-US" dirty="0" err="1"/>
              <a:t>Landssak</a:t>
            </a:r>
            <a:r>
              <a:rPr lang="en-US" altLang="en-US" dirty="0"/>
              <a:t> 2016 – 2019</a:t>
            </a:r>
            <a:br>
              <a:rPr lang="en-US" altLang="en-US" dirty="0"/>
            </a:br>
            <a:r>
              <a:rPr lang="en-US" altLang="en-US" dirty="0" err="1"/>
              <a:t>Redningsselskapet</a:t>
            </a:r>
            <a:endParaRPr lang="en-US" altLang="en-US" dirty="0"/>
          </a:p>
        </p:txBody>
      </p:sp>
      <p:pic>
        <p:nvPicPr>
          <p:cNvPr id="2054" name="Picture 9" descr="Storlogesegl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6084168" y="6381328"/>
            <a:ext cx="2895600" cy="365125"/>
          </a:xfrm>
        </p:spPr>
        <p:txBody>
          <a:bodyPr/>
          <a:lstStyle/>
          <a:p>
            <a:pPr>
              <a:defRPr/>
            </a:pPr>
            <a:r>
              <a:rPr lang="nb-NO" dirty="0"/>
              <a:t>Storembedsmannsmøtet 23.-25.10.2015</a:t>
            </a:r>
          </a:p>
        </p:txBody>
      </p:sp>
    </p:spTree>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26243"/>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Storembedsmannsmøtet 28. – 30. Oktober 2016</a:t>
            </a:r>
          </a:p>
        </p:txBody>
      </p:sp>
      <p:sp>
        <p:nvSpPr>
          <p:cNvPr id="5" name="Tittel 4"/>
          <p:cNvSpPr>
            <a:spLocks noGrp="1"/>
          </p:cNvSpPr>
          <p:nvPr>
            <p:ph type="ctrTitle"/>
          </p:nvPr>
        </p:nvSpPr>
        <p:spPr/>
        <p:txBody>
          <a:bodyPr/>
          <a:lstStyle/>
          <a:p>
            <a:endParaRPr lang="nb-NO" dirty="0"/>
          </a:p>
        </p:txBody>
      </p:sp>
      <p:pic>
        <p:nvPicPr>
          <p:cNvPr id="6" name="Bild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2656" y="-18831"/>
            <a:ext cx="12975153" cy="6876831"/>
          </a:xfrm>
          <a:prstGeom prst="rect">
            <a:avLst/>
          </a:prstGeom>
        </p:spPr>
      </p:pic>
    </p:spTree>
    <p:extLst>
      <p:ext uri="{BB962C8B-B14F-4D97-AF65-F5344CB8AC3E}">
        <p14:creationId xmlns:p14="http://schemas.microsoft.com/office/powerpoint/2010/main" val="3422267297"/>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26243"/>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Storembedsmannsmøtet 28. – 30. Oktober 2016</a:t>
            </a:r>
          </a:p>
        </p:txBody>
      </p:sp>
      <p:sp>
        <p:nvSpPr>
          <p:cNvPr id="7" name="Undertittel 2"/>
          <p:cNvSpPr>
            <a:spLocks noGrp="1"/>
          </p:cNvSpPr>
          <p:nvPr>
            <p:ph type="ctrTitle"/>
          </p:nvPr>
        </p:nvSpPr>
        <p:spPr>
          <a:xfrm>
            <a:off x="681037" y="1844824"/>
            <a:ext cx="7772400" cy="4608512"/>
          </a:xfrm>
        </p:spPr>
        <p:txBody>
          <a:bodyPr>
            <a:normAutofit/>
          </a:bodyPr>
          <a:lstStyle/>
          <a:p>
            <a:pPr marL="914400" lvl="1" indent="-457200" algn="l">
              <a:buFont typeface="+mj-lt"/>
              <a:buAutoNum type="arabicPeriod"/>
              <a:defRPr/>
            </a:pPr>
            <a:r>
              <a:rPr lang="nb-NO" sz="2600" dirty="0">
                <a:solidFill>
                  <a:schemeClr val="tx1"/>
                </a:solidFill>
                <a:cs typeface="Arial" pitchFamily="34" charset="0"/>
              </a:rPr>
              <a:t>Et formål i tråd med budordene</a:t>
            </a:r>
          </a:p>
          <a:p>
            <a:pPr marL="914400" lvl="1" indent="-457200" algn="l">
              <a:buFont typeface="+mj-lt"/>
              <a:buAutoNum type="arabicPeriod"/>
              <a:defRPr/>
            </a:pPr>
            <a:r>
              <a:rPr lang="nb-NO" sz="2600" dirty="0">
                <a:solidFill>
                  <a:schemeClr val="tx1"/>
                </a:solidFill>
                <a:cs typeface="Arial" pitchFamily="34" charset="0"/>
              </a:rPr>
              <a:t>En sak som evner å samle Odd Fellow Ordenen i hele landet</a:t>
            </a:r>
          </a:p>
          <a:p>
            <a:pPr marL="914400" lvl="1" indent="-457200" algn="l">
              <a:buFont typeface="+mj-lt"/>
              <a:buAutoNum type="arabicPeriod"/>
              <a:defRPr/>
            </a:pPr>
            <a:r>
              <a:rPr lang="nb-NO" sz="2600" dirty="0">
                <a:solidFill>
                  <a:schemeClr val="tx1"/>
                </a:solidFill>
                <a:cs typeface="Arial" pitchFamily="34" charset="0"/>
              </a:rPr>
              <a:t>Et formål som evner å profilere Ordenen på en god måte</a:t>
            </a:r>
          </a:p>
          <a:p>
            <a:pPr marL="914400" lvl="1" indent="-457200" algn="l">
              <a:buFont typeface="+mj-lt"/>
              <a:buAutoNum type="arabicPeriod"/>
              <a:defRPr/>
            </a:pPr>
            <a:r>
              <a:rPr lang="nb-NO" sz="2600" dirty="0">
                <a:solidFill>
                  <a:schemeClr val="tx1"/>
                </a:solidFill>
                <a:cs typeface="Arial" pitchFamily="34" charset="0"/>
              </a:rPr>
              <a:t>Landssaken gjennomføres med en organisasjon som evner å administrere et så stort prosjekt</a:t>
            </a:r>
          </a:p>
          <a:p>
            <a:endParaRPr lang="nb-NO" dirty="0"/>
          </a:p>
        </p:txBody>
      </p:sp>
    </p:spTree>
    <p:extLst>
      <p:ext uri="{BB962C8B-B14F-4D97-AF65-F5344CB8AC3E}">
        <p14:creationId xmlns:p14="http://schemas.microsoft.com/office/powerpoint/2010/main" val="211052180"/>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26243"/>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Storembedsmannsmøtet 28. – 30. Oktober 2016</a:t>
            </a:r>
          </a:p>
        </p:txBody>
      </p:sp>
      <p:sp>
        <p:nvSpPr>
          <p:cNvPr id="7" name="Undertittel 2"/>
          <p:cNvSpPr>
            <a:spLocks noGrp="1"/>
          </p:cNvSpPr>
          <p:nvPr>
            <p:ph type="ctrTitle"/>
          </p:nvPr>
        </p:nvSpPr>
        <p:spPr>
          <a:xfrm>
            <a:off x="154707" y="1903818"/>
            <a:ext cx="8989293" cy="4727575"/>
          </a:xfrm>
        </p:spPr>
        <p:txBody>
          <a:bodyPr>
            <a:normAutofit fontScale="90000"/>
          </a:bodyPr>
          <a:lstStyle/>
          <a:p>
            <a:pPr marL="914400" lvl="1" indent="-457200" algn="l">
              <a:buFont typeface="+mj-lt"/>
              <a:buAutoNum type="arabicPeriod"/>
              <a:defRPr/>
            </a:pPr>
            <a:r>
              <a:rPr lang="nb-NO" sz="2200" dirty="0">
                <a:solidFill>
                  <a:schemeClr val="tx1"/>
                </a:solidFill>
                <a:cs typeface="Arial" pitchFamily="34" charset="0"/>
              </a:rPr>
              <a:t>Presentasjon av kandidatene på </a:t>
            </a:r>
            <a:r>
              <a:rPr lang="nb-NO" sz="2200" dirty="0" err="1">
                <a:solidFill>
                  <a:schemeClr val="tx1"/>
                </a:solidFill>
                <a:cs typeface="Arial" pitchFamily="34" charset="0"/>
              </a:rPr>
              <a:t>Storembedsmannsmøtet</a:t>
            </a:r>
            <a:r>
              <a:rPr lang="nb-NO" sz="2200" dirty="0">
                <a:solidFill>
                  <a:schemeClr val="tx1"/>
                </a:solidFill>
                <a:cs typeface="Arial" pitchFamily="34" charset="0"/>
              </a:rPr>
              <a:t> 2015 for DSS</a:t>
            </a:r>
          </a:p>
          <a:p>
            <a:pPr marL="914400" lvl="1" indent="-457200" algn="l">
              <a:buFont typeface="+mj-lt"/>
              <a:buAutoNum type="arabicPeriod"/>
              <a:defRPr/>
            </a:pPr>
            <a:r>
              <a:rPr lang="nb-NO" sz="2200" dirty="0">
                <a:solidFill>
                  <a:schemeClr val="tx1"/>
                </a:solidFill>
                <a:cs typeface="Arial" pitchFamily="34" charset="0"/>
              </a:rPr>
              <a:t>DSS orienterer  i Distriktsrådene – Storrepresentantene – presentasjonsmateriell gjøres tilgjengelig både på nett og i papirutgave – november – januar </a:t>
            </a:r>
          </a:p>
          <a:p>
            <a:pPr marL="914400" lvl="1" indent="-457200" algn="l">
              <a:buFont typeface="+mj-lt"/>
              <a:buAutoNum type="arabicPeriod"/>
              <a:defRPr/>
            </a:pPr>
            <a:r>
              <a:rPr lang="nb-NO" sz="2200" dirty="0">
                <a:solidFill>
                  <a:schemeClr val="tx1"/>
                </a:solidFill>
                <a:cs typeface="Arial" pitchFamily="34" charset="0"/>
              </a:rPr>
              <a:t>Presentasjon av kandidatene i DTK </a:t>
            </a:r>
          </a:p>
          <a:p>
            <a:pPr marL="914400" lvl="1" indent="-457200" algn="l">
              <a:buFont typeface="+mj-lt"/>
              <a:buAutoNum type="arabicPeriod"/>
              <a:defRPr/>
            </a:pPr>
            <a:r>
              <a:rPr lang="nb-NO" sz="2200" dirty="0">
                <a:solidFill>
                  <a:schemeClr val="tx1"/>
                </a:solidFill>
                <a:cs typeface="Arial" pitchFamily="34" charset="0"/>
              </a:rPr>
              <a:t>Storrepresentantene fremlegger kandidatene for loge- leir. </a:t>
            </a:r>
            <a:r>
              <a:rPr lang="nb-NO" sz="2200" dirty="0" err="1">
                <a:solidFill>
                  <a:schemeClr val="tx1"/>
                </a:solidFill>
                <a:cs typeface="Arial" pitchFamily="34" charset="0"/>
              </a:rPr>
              <a:t>vårterminen</a:t>
            </a:r>
            <a:r>
              <a:rPr lang="nb-NO" sz="2200" dirty="0">
                <a:solidFill>
                  <a:schemeClr val="tx1"/>
                </a:solidFill>
                <a:cs typeface="Arial" pitchFamily="34" charset="0"/>
              </a:rPr>
              <a:t> 2016.</a:t>
            </a:r>
          </a:p>
          <a:p>
            <a:pPr marL="914400" lvl="1" indent="-457200" algn="l">
              <a:buFont typeface="+mj-lt"/>
              <a:buAutoNum type="arabicPeriod"/>
              <a:defRPr/>
            </a:pPr>
            <a:r>
              <a:rPr lang="nb-NO" sz="2200" dirty="0">
                <a:solidFill>
                  <a:schemeClr val="tx1"/>
                </a:solidFill>
                <a:cs typeface="Arial" pitchFamily="34" charset="0"/>
              </a:rPr>
              <a:t>Avstemming </a:t>
            </a:r>
            <a:r>
              <a:rPr lang="nb-NO" sz="2200" dirty="0" err="1">
                <a:solidFill>
                  <a:schemeClr val="tx1"/>
                </a:solidFill>
                <a:cs typeface="Arial" pitchFamily="34" charset="0"/>
              </a:rPr>
              <a:t>quest</a:t>
            </a:r>
            <a:r>
              <a:rPr lang="nb-NO" sz="2200" dirty="0">
                <a:solidFill>
                  <a:schemeClr val="tx1"/>
                </a:solidFill>
                <a:cs typeface="Arial" pitchFamily="34" charset="0"/>
              </a:rPr>
              <a:t> back – Storrepresentantene som ved et Storlogemøte  august/september 2016 – fritt grunnlag</a:t>
            </a:r>
          </a:p>
          <a:p>
            <a:pPr marL="914400" lvl="1" indent="-457200" algn="l">
              <a:buFont typeface="+mj-lt"/>
              <a:buAutoNum type="arabicPeriod"/>
              <a:defRPr/>
            </a:pPr>
            <a:r>
              <a:rPr lang="nb-NO" sz="2200" dirty="0">
                <a:solidFill>
                  <a:schemeClr val="tx1"/>
                </a:solidFill>
                <a:cs typeface="Arial" pitchFamily="34" charset="0"/>
              </a:rPr>
              <a:t>Avspark ny landssak </a:t>
            </a:r>
            <a:r>
              <a:rPr lang="nb-NO" sz="2200" dirty="0" err="1">
                <a:solidFill>
                  <a:schemeClr val="tx1"/>
                </a:solidFill>
                <a:cs typeface="Arial" pitchFamily="34" charset="0"/>
              </a:rPr>
              <a:t>Storembedsmansmøtet</a:t>
            </a:r>
            <a:r>
              <a:rPr lang="nb-NO" sz="2200" dirty="0">
                <a:solidFill>
                  <a:schemeClr val="tx1"/>
                </a:solidFill>
                <a:cs typeface="Arial" pitchFamily="34" charset="0"/>
              </a:rPr>
              <a:t> 2016</a:t>
            </a:r>
          </a:p>
          <a:p>
            <a:pPr marL="914400" lvl="1" indent="-457200" algn="l">
              <a:buFont typeface="+mj-lt"/>
              <a:buAutoNum type="arabicPeriod"/>
              <a:defRPr/>
            </a:pPr>
            <a:r>
              <a:rPr lang="nb-NO" sz="2200" dirty="0">
                <a:solidFill>
                  <a:schemeClr val="tx1"/>
                </a:solidFill>
                <a:cs typeface="Arial" pitchFamily="34" charset="0"/>
              </a:rPr>
              <a:t>Innsamling – arrangement – verdimobilisering 2016 – 2018</a:t>
            </a:r>
          </a:p>
          <a:p>
            <a:pPr marL="914400" lvl="1" indent="-457200" algn="l">
              <a:buFont typeface="+mj-lt"/>
              <a:buAutoNum type="arabicPeriod"/>
              <a:defRPr/>
            </a:pPr>
            <a:r>
              <a:rPr lang="nb-NO" sz="2200" dirty="0">
                <a:solidFill>
                  <a:schemeClr val="tx1"/>
                </a:solidFill>
                <a:cs typeface="Arial" pitchFamily="34" charset="0"/>
              </a:rPr>
              <a:t>Mål er minimum 300 kr pr medlem pr år. Til sammen kr 1000,-</a:t>
            </a:r>
          </a:p>
          <a:p>
            <a:pPr marL="914400" lvl="1" indent="-457200" algn="l">
              <a:buFont typeface="+mj-lt"/>
              <a:buAutoNum type="arabicPeriod"/>
              <a:defRPr/>
            </a:pPr>
            <a:r>
              <a:rPr lang="nb-NO" sz="2200" dirty="0">
                <a:solidFill>
                  <a:schemeClr val="tx1"/>
                </a:solidFill>
                <a:cs typeface="Arial" pitchFamily="34" charset="0"/>
              </a:rPr>
              <a:t>Gaveoverrekkelse – april 2019 ved jubileumsmarkeringene</a:t>
            </a:r>
            <a:endParaRPr lang="nb-NO" sz="2600" dirty="0">
              <a:solidFill>
                <a:schemeClr val="tx1"/>
              </a:solidFill>
              <a:cs typeface="Arial" pitchFamily="34" charset="0"/>
            </a:endParaRPr>
          </a:p>
          <a:p>
            <a:endParaRPr lang="nb-NO" dirty="0"/>
          </a:p>
        </p:txBody>
      </p:sp>
      <p:sp>
        <p:nvSpPr>
          <p:cNvPr id="2" name="TekstSylinder 1"/>
          <p:cNvSpPr txBox="1"/>
          <p:nvPr/>
        </p:nvSpPr>
        <p:spPr>
          <a:xfrm>
            <a:off x="2627784" y="1312347"/>
            <a:ext cx="3191515" cy="584775"/>
          </a:xfrm>
          <a:prstGeom prst="rect">
            <a:avLst/>
          </a:prstGeom>
          <a:noFill/>
        </p:spPr>
        <p:txBody>
          <a:bodyPr wrap="none" rtlCol="0">
            <a:spAutoFit/>
          </a:bodyPr>
          <a:lstStyle/>
          <a:p>
            <a:r>
              <a:rPr lang="nb-NO" sz="3200" dirty="0">
                <a:latin typeface="+mn-lt"/>
              </a:rPr>
              <a:t>FREMDRIFTSPLAN</a:t>
            </a:r>
            <a:endParaRPr lang="nb-NO" sz="2800" dirty="0">
              <a:latin typeface="+mn-lt"/>
            </a:endParaRPr>
          </a:p>
        </p:txBody>
      </p:sp>
    </p:spTree>
    <p:extLst>
      <p:ext uri="{BB962C8B-B14F-4D97-AF65-F5344CB8AC3E}">
        <p14:creationId xmlns:p14="http://schemas.microsoft.com/office/powerpoint/2010/main" val="420354688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bunntekst 3"/>
          <p:cNvSpPr>
            <a:spLocks noGrp="1"/>
          </p:cNvSpPr>
          <p:nvPr>
            <p:ph type="ftr" sz="quarter" idx="11"/>
          </p:nvPr>
        </p:nvSpPr>
        <p:spPr/>
        <p:txBody>
          <a:bodyPr/>
          <a:lstStyle/>
          <a:p>
            <a:pPr>
              <a:defRPr/>
            </a:pPr>
            <a:r>
              <a:rPr lang="nb-NO"/>
              <a:t>Storembedsmannsmøtet 23.-25.10.2015</a:t>
            </a:r>
          </a:p>
        </p:txBody>
      </p:sp>
      <p:graphicFrame>
        <p:nvGraphicFramePr>
          <p:cNvPr id="8" name="Objekt 7"/>
          <p:cNvGraphicFramePr>
            <a:graphicFrameLocks noChangeAspect="1"/>
          </p:cNvGraphicFramePr>
          <p:nvPr>
            <p:extLst>
              <p:ext uri="{D42A27DB-BD31-4B8C-83A1-F6EECF244321}">
                <p14:modId xmlns:p14="http://schemas.microsoft.com/office/powerpoint/2010/main" val="2980529079"/>
              </p:ext>
            </p:extLst>
          </p:nvPr>
        </p:nvGraphicFramePr>
        <p:xfrm>
          <a:off x="-363815" y="0"/>
          <a:ext cx="9871629" cy="6975795"/>
        </p:xfrm>
        <a:graphic>
          <a:graphicData uri="http://schemas.openxmlformats.org/presentationml/2006/ole">
            <mc:AlternateContent xmlns:mc="http://schemas.openxmlformats.org/markup-compatibility/2006">
              <mc:Choice xmlns:v="urn:schemas-microsoft-com:vml" Requires="v">
                <p:oleObj spid="_x0000_s1027" name="Acrobat Document" r:id="rId3" imgW="8019945" imgH="5667262" progId="AcroExch.Document.DC">
                  <p:embed/>
                </p:oleObj>
              </mc:Choice>
              <mc:Fallback>
                <p:oleObj name="Acrobat Document" r:id="rId3" imgW="8019945" imgH="5667262" progId="AcroExch.Document.DC">
                  <p:embed/>
                  <p:pic>
                    <p:nvPicPr>
                      <p:cNvPr id="0" name=""/>
                      <p:cNvPicPr/>
                      <p:nvPr/>
                    </p:nvPicPr>
                    <p:blipFill>
                      <a:blip r:embed="rId4"/>
                      <a:stretch>
                        <a:fillRect/>
                      </a:stretch>
                    </p:blipFill>
                    <p:spPr>
                      <a:xfrm>
                        <a:off x="-363815" y="0"/>
                        <a:ext cx="9871629" cy="6975795"/>
                      </a:xfrm>
                      <a:prstGeom prst="rect">
                        <a:avLst/>
                      </a:prstGeom>
                    </p:spPr>
                  </p:pic>
                </p:oleObj>
              </mc:Fallback>
            </mc:AlternateContent>
          </a:graphicData>
        </a:graphic>
      </p:graphicFrame>
    </p:spTree>
    <p:extLst>
      <p:ext uri="{BB962C8B-B14F-4D97-AF65-F5344CB8AC3E}">
        <p14:creationId xmlns:p14="http://schemas.microsoft.com/office/powerpoint/2010/main" val="2585018542"/>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26243"/>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Storembedsmannsmøtet 28. – 30. Oktober 2016</a:t>
            </a:r>
          </a:p>
        </p:txBody>
      </p:sp>
      <p:sp>
        <p:nvSpPr>
          <p:cNvPr id="5" name="Tittel 4"/>
          <p:cNvSpPr>
            <a:spLocks noGrp="1"/>
          </p:cNvSpPr>
          <p:nvPr>
            <p:ph type="ctrTitle"/>
          </p:nvPr>
        </p:nvSpPr>
        <p:spPr>
          <a:xfrm>
            <a:off x="478401" y="1695341"/>
            <a:ext cx="8177671" cy="5018458"/>
          </a:xfrm>
        </p:spPr>
        <p:txBody>
          <a:bodyPr/>
          <a:lstStyle/>
          <a:p>
            <a:pPr algn="l"/>
            <a:br>
              <a:rPr lang="nb-NO" sz="2400" b="1" dirty="0"/>
            </a:br>
            <a:br>
              <a:rPr lang="nb-NO" sz="1400" dirty="0"/>
            </a:br>
            <a:r>
              <a:rPr lang="nb-NO" sz="1600" dirty="0"/>
              <a:t>Resultatet av avstemmingen om ny landssak for Odd </a:t>
            </a:r>
            <a:r>
              <a:rPr lang="nb-NO" sz="1600" dirty="0" err="1"/>
              <a:t>Fellow</a:t>
            </a:r>
            <a:r>
              <a:rPr lang="nb-NO" sz="1600" dirty="0"/>
              <a:t> Ordenen viste et klart resultat der finansiering av en ny redningsskøyte ble valgt som formål. Skal vi lykkes så kreves det et stort engasjement i alle loger i gjennomføringen av denne Landssaken. </a:t>
            </a:r>
            <a:br>
              <a:rPr lang="nb-NO" sz="1600" dirty="0"/>
            </a:br>
            <a:r>
              <a:rPr lang="nb-NO" sz="1600" dirty="0"/>
              <a:t>Det er ett felles formål men der den enkelte loge må finne sin metode og form for å kunne nå ett felles mål om over tre år, å samle inn over 1000,- kroner pr. medlem. Tilsammen må vi samle inn minst 25 millioner for å få retten til å bestemme navnet på den nye redningsskøyta.</a:t>
            </a:r>
            <a:br>
              <a:rPr lang="nb-NO" sz="1600" dirty="0"/>
            </a:br>
            <a:r>
              <a:rPr lang="nb-NO" sz="1600" dirty="0"/>
              <a:t>Målet er at den nye redningsskøyta skal bære navnet Odd </a:t>
            </a:r>
            <a:r>
              <a:rPr lang="nb-NO" sz="1600" dirty="0" err="1"/>
              <a:t>Fellow</a:t>
            </a:r>
            <a:r>
              <a:rPr lang="nb-NO" sz="1600" dirty="0"/>
              <a:t> III og skal være klart til dåp i april 2019 i forbindelse med Ordenens 200 års jubileum. Skal vi lykkes med denne målsetningen er vi avhengig av at alle slutter opp om saken.</a:t>
            </a:r>
            <a:br>
              <a:rPr lang="nb-NO" sz="1600" dirty="0"/>
            </a:br>
            <a:r>
              <a:rPr lang="nb-NO" sz="1600" dirty="0"/>
              <a:t>Det er opprettet en egen landssakskonto der logenes bidrag og gaver for øvrig, skal innbetales til Landssakskontonummeret: </a:t>
            </a:r>
            <a:r>
              <a:rPr lang="nb-NO" sz="1600" b="1" dirty="0"/>
              <a:t>1203.43.05313. </a:t>
            </a:r>
            <a:br>
              <a:rPr lang="nb-NO" sz="1600" b="1" dirty="0"/>
            </a:br>
            <a:r>
              <a:rPr lang="nb-NO" sz="1600" dirty="0"/>
              <a:t>Det vil bli opprettet et eget område på Oddfellow.no, vår hjemmeside med informasjon om landssaken. Hver loge vil bli bedt om å utnevne en egen landssaksansvarlig som skal ha ansvaret for kommunikasjonen med </a:t>
            </a:r>
            <a:r>
              <a:rPr lang="nb-NO" sz="1600" dirty="0" err="1"/>
              <a:t>Storlogen</a:t>
            </a:r>
            <a:r>
              <a:rPr lang="nb-NO" sz="1600" dirty="0"/>
              <a:t>.</a:t>
            </a:r>
            <a:br>
              <a:rPr lang="nb-NO" sz="1600" dirty="0"/>
            </a:br>
            <a:r>
              <a:rPr lang="nb-NO" sz="1600" dirty="0"/>
              <a:t>Odd </a:t>
            </a:r>
            <a:r>
              <a:rPr lang="nb-NO" sz="1600" dirty="0" err="1"/>
              <a:t>Fellow</a:t>
            </a:r>
            <a:r>
              <a:rPr lang="nb-NO" sz="1600" dirty="0"/>
              <a:t> Ordenen er nå godkjent som organisasjon der gaver og bidrag gir rett til skattefradrag. Dette gjelder beløp på 500 kr,- eller mer pr. år og hver loge vil bli bedt om felles innrapportering etter et eget opplegg. I forbindelse med landssaken oppfordres logene til å lage inntektsgivende arrangement som også gir synlighet og kan bidra til å gjøre Odd </a:t>
            </a:r>
            <a:r>
              <a:rPr lang="nb-NO" sz="1600" dirty="0" err="1"/>
              <a:t>Fellow</a:t>
            </a:r>
            <a:r>
              <a:rPr lang="nb-NO" sz="1600" dirty="0"/>
              <a:t> Ordenen mer kjent.</a:t>
            </a:r>
            <a:br>
              <a:rPr lang="nb-NO" sz="4800" dirty="0"/>
            </a:br>
            <a:endParaRPr lang="nb-NO" dirty="0"/>
          </a:p>
        </p:txBody>
      </p:sp>
      <p:sp>
        <p:nvSpPr>
          <p:cNvPr id="2" name="TekstSylinder 1"/>
          <p:cNvSpPr txBox="1"/>
          <p:nvPr/>
        </p:nvSpPr>
        <p:spPr>
          <a:xfrm>
            <a:off x="2699792" y="1152525"/>
            <a:ext cx="5472608" cy="646331"/>
          </a:xfrm>
          <a:prstGeom prst="rect">
            <a:avLst/>
          </a:prstGeom>
          <a:noFill/>
        </p:spPr>
        <p:txBody>
          <a:bodyPr wrap="square" rtlCol="0">
            <a:spAutoFit/>
          </a:bodyPr>
          <a:lstStyle/>
          <a:p>
            <a:r>
              <a:rPr lang="nb-NO" b="1" dirty="0"/>
              <a:t>Redningsselskapet - </a:t>
            </a:r>
            <a:br>
              <a:rPr lang="nb-NO" dirty="0"/>
            </a:br>
            <a:r>
              <a:rPr lang="nb-NO" b="1" dirty="0"/>
              <a:t>Odd </a:t>
            </a:r>
            <a:r>
              <a:rPr lang="nb-NO" b="1" dirty="0" err="1"/>
              <a:t>Fellow</a:t>
            </a:r>
            <a:r>
              <a:rPr lang="nb-NO" b="1" dirty="0"/>
              <a:t> Ordenens Landssak 2016 - 2019.</a:t>
            </a:r>
            <a:endParaRPr lang="nb-NO" dirty="0"/>
          </a:p>
        </p:txBody>
      </p:sp>
    </p:spTree>
    <p:extLst>
      <p:ext uri="{BB962C8B-B14F-4D97-AF65-F5344CB8AC3E}">
        <p14:creationId xmlns:p14="http://schemas.microsoft.com/office/powerpoint/2010/main" val="383192003"/>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26243"/>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Storembedsmannsmøtet 28. – 30. Oktober 2016</a:t>
            </a:r>
          </a:p>
        </p:txBody>
      </p:sp>
      <p:sp>
        <p:nvSpPr>
          <p:cNvPr id="5" name="Tittel 4"/>
          <p:cNvSpPr>
            <a:spLocks noGrp="1"/>
          </p:cNvSpPr>
          <p:nvPr>
            <p:ph type="ctrTitle"/>
          </p:nvPr>
        </p:nvSpPr>
        <p:spPr/>
        <p:txBody>
          <a:bodyPr/>
          <a:lstStyle/>
          <a:p>
            <a:endParaRPr lang="nb-NO"/>
          </a:p>
        </p:txBody>
      </p:sp>
    </p:spTree>
    <p:extLst>
      <p:ext uri="{BB962C8B-B14F-4D97-AF65-F5344CB8AC3E}">
        <p14:creationId xmlns:p14="http://schemas.microsoft.com/office/powerpoint/2010/main" val="4148996375"/>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10" descr="4kant.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26243"/>
            <a:ext cx="915352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5" descr="font_baskervill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95863" y="508000"/>
            <a:ext cx="37052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9" descr="Storlogesegl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7975" y="328613"/>
            <a:ext cx="1601788"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unntekst 3"/>
          <p:cNvSpPr>
            <a:spLocks noGrp="1"/>
          </p:cNvSpPr>
          <p:nvPr>
            <p:ph type="ftr" sz="quarter" idx="11"/>
          </p:nvPr>
        </p:nvSpPr>
        <p:spPr>
          <a:xfrm>
            <a:off x="5796136" y="6381328"/>
            <a:ext cx="3183632" cy="365125"/>
          </a:xfrm>
        </p:spPr>
        <p:txBody>
          <a:bodyPr/>
          <a:lstStyle/>
          <a:p>
            <a:pPr>
              <a:defRPr/>
            </a:pPr>
            <a:r>
              <a:rPr lang="nb-NO" dirty="0"/>
              <a:t>Storembedsmannsmøtet 28. – 30. Oktober 2016</a:t>
            </a:r>
          </a:p>
        </p:txBody>
      </p:sp>
      <p:sp>
        <p:nvSpPr>
          <p:cNvPr id="5" name="Tittel 4"/>
          <p:cNvSpPr>
            <a:spLocks noGrp="1"/>
          </p:cNvSpPr>
          <p:nvPr>
            <p:ph type="ctrTitle"/>
          </p:nvPr>
        </p:nvSpPr>
        <p:spPr/>
        <p:txBody>
          <a:bodyPr/>
          <a:lstStyle/>
          <a:p>
            <a:endParaRPr lang="nb-NO"/>
          </a:p>
        </p:txBody>
      </p:sp>
    </p:spTree>
    <p:extLst>
      <p:ext uri="{BB962C8B-B14F-4D97-AF65-F5344CB8AC3E}">
        <p14:creationId xmlns:p14="http://schemas.microsoft.com/office/powerpoint/2010/main" val="260746398"/>
      </p:ext>
    </p:extLst>
  </p:cSld>
  <p:clrMapOvr>
    <a:masterClrMapping/>
  </p:clrMapOvr>
  <p:transition spd="slow">
    <p:cover/>
  </p:transition>
</p:sld>
</file>

<file path=ppt/theme/theme1.xml><?xml version="1.0" encoding="utf-8"?>
<a:theme xmlns:a="http://schemas.openxmlformats.org/drawingml/2006/main" name="Odd Fellow med bakgrunnPowerPoint 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Odd Fellow med bakgrunnPowerPoint mal</Template>
  <TotalTime>335</TotalTime>
  <Words>198</Words>
  <Application>Microsoft Office PowerPoint</Application>
  <PresentationFormat>Skjermfremvisning (4:3)</PresentationFormat>
  <Paragraphs>27</Paragraphs>
  <Slides>8</Slides>
  <Notes>1</Notes>
  <HiddenSlides>3</HiddenSlides>
  <MMClips>0</MMClips>
  <ScaleCrop>false</ScaleCrop>
  <HeadingPairs>
    <vt:vector size="8" baseType="variant">
      <vt:variant>
        <vt:lpstr>Brukte skrifter</vt:lpstr>
      </vt:variant>
      <vt:variant>
        <vt:i4>2</vt:i4>
      </vt:variant>
      <vt:variant>
        <vt:lpstr>Tema</vt:lpstr>
      </vt:variant>
      <vt:variant>
        <vt:i4>1</vt:i4>
      </vt:variant>
      <vt:variant>
        <vt:lpstr>Innebygde OLE-servere</vt:lpstr>
      </vt:variant>
      <vt:variant>
        <vt:i4>1</vt:i4>
      </vt:variant>
      <vt:variant>
        <vt:lpstr>Lysbildetitler</vt:lpstr>
      </vt:variant>
      <vt:variant>
        <vt:i4>8</vt:i4>
      </vt:variant>
    </vt:vector>
  </HeadingPairs>
  <TitlesOfParts>
    <vt:vector size="12" baseType="lpstr">
      <vt:lpstr>Arial</vt:lpstr>
      <vt:lpstr>Calibri</vt:lpstr>
      <vt:lpstr>Odd Fellow med bakgrunnPowerPoint mal</vt:lpstr>
      <vt:lpstr>Adobe Acrobat Document</vt:lpstr>
      <vt:lpstr>Landssak 2016 – 2019 Redningsselskapet</vt:lpstr>
      <vt:lpstr>PowerPoint-presentasjon</vt:lpstr>
      <vt:lpstr>Et formål i tråd med budordene En sak som evner å samle Odd Fellow Ordenen i hele landet Et formål som evner å profilere Ordenen på en god måte Landssaken gjennomføres med en organisasjon som evner å administrere et så stort prosjekt </vt:lpstr>
      <vt:lpstr>Presentasjon av kandidatene på Storembedsmannsmøtet 2015 for DSS DSS orienterer  i Distriktsrådene – Storrepresentantene – presentasjonsmateriell gjøres tilgjengelig både på nett og i papirutgave – november – januar  Presentasjon av kandidatene i DTK  Storrepresentantene fremlegger kandidatene for loge- leir. vårterminen 2016. Avstemming quest back – Storrepresentantene som ved et Storlogemøte  august/september 2016 – fritt grunnlag Avspark ny landssak Storembedsmansmøtet 2016 Innsamling – arrangement – verdimobilisering 2016 – 2018 Mål er minimum 300 kr pr medlem pr år. Til sammen kr 1000,- Gaveoverrekkelse – april 2019 ved jubileumsmarkeringene </vt:lpstr>
      <vt:lpstr>PowerPoint-presentasjon</vt:lpstr>
      <vt:lpstr>  Resultatet av avstemmingen om ny landssak for Odd Fellow Ordenen viste et klart resultat der finansiering av en ny redningsskøyte ble valgt som formål. Skal vi lykkes så kreves det et stort engasjement i alle loger i gjennomføringen av denne Landssaken.  Det er ett felles formål men der den enkelte loge må finne sin metode og form for å kunne nå ett felles mål om over tre år, å samle inn over 1000,- kroner pr. medlem. Tilsammen må vi samle inn minst 25 millioner for å få retten til å bestemme navnet på den nye redningsskøyta. Målet er at den nye redningsskøyta skal bære navnet Odd Fellow III og skal være klart til dåp i april 2019 i forbindelse med Ordenens 200 års jubileum. Skal vi lykkes med denne målsetningen er vi avhengig av at alle slutter opp om saken. Det er opprettet en egen landssakskonto der logenes bidrag og gaver for øvrig, skal innbetales til Landssakskontonummeret: 1203.43.05313.  Det vil bli opprettet et eget område på Oddfellow.no, vår hjemmeside med informasjon om landssaken. Hver loge vil bli bedt om å utnevne en egen landssaksansvarlig som skal ha ansvaret for kommunikasjonen med Storlogen. Odd Fellow Ordenen er nå godkjent som organisasjon der gaver og bidrag gir rett til skattefradrag. Dette gjelder beløp på 500 kr,- eller mer pr. år og hver loge vil bli bedt om felles innrapportering etter et eget opplegg. I forbindelse med landssaken oppfordres logene til å lage inntektsgivende arrangement som også gir synlighet og kan bidra til å gjøre Odd Fellow Ordenen mer kjent. </vt:lpstr>
      <vt:lpstr>PowerPoint-presentasjon</vt:lpstr>
      <vt:lpstr>PowerPoint-presentasjon</vt:lpstr>
    </vt:vector>
  </TitlesOfParts>
  <Company>Xylem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 Herolds Presentasjon</dc:title>
  <dc:creator>Windows User</dc:creator>
  <cp:lastModifiedBy>Morten Buan</cp:lastModifiedBy>
  <cp:revision>34</cp:revision>
  <dcterms:created xsi:type="dcterms:W3CDTF">2015-10-15T10:19:05Z</dcterms:created>
  <dcterms:modified xsi:type="dcterms:W3CDTF">2016-10-11T07:18:11Z</dcterms:modified>
</cp:coreProperties>
</file>