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70" r:id="rId3"/>
    <p:sldId id="297" r:id="rId4"/>
    <p:sldId id="309" r:id="rId5"/>
    <p:sldId id="291" r:id="rId6"/>
    <p:sldId id="341" r:id="rId7"/>
    <p:sldId id="306" r:id="rId8"/>
    <p:sldId id="330" r:id="rId9"/>
    <p:sldId id="318" r:id="rId10"/>
    <p:sldId id="288" r:id="rId11"/>
    <p:sldId id="343" r:id="rId12"/>
    <p:sldId id="326" r:id="rId13"/>
    <p:sldId id="344" r:id="rId14"/>
    <p:sldId id="320" r:id="rId15"/>
    <p:sldId id="317" r:id="rId16"/>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4C5BA6B-3E60-4798-BE5C-2273A3134A71}">
          <p14:sldIdLst>
            <p14:sldId id="259"/>
            <p14:sldId id="270"/>
            <p14:sldId id="297"/>
            <p14:sldId id="309"/>
            <p14:sldId id="291"/>
            <p14:sldId id="341"/>
            <p14:sldId id="306"/>
            <p14:sldId id="330"/>
            <p14:sldId id="318"/>
            <p14:sldId id="288"/>
            <p14:sldId id="343"/>
            <p14:sldId id="326"/>
            <p14:sldId id="344"/>
            <p14:sldId id="320"/>
            <p14:sldId id="317"/>
          </p14:sldIdLst>
        </p14:section>
        <p14:section name="Inndeling uten navn" id="{494D5F38-79CF-4550-8D5F-B291464740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0764" autoAdjust="0"/>
  </p:normalViewPr>
  <p:slideViewPr>
    <p:cSldViewPr>
      <p:cViewPr varScale="1">
        <p:scale>
          <a:sx n="61" d="100"/>
          <a:sy n="61" d="100"/>
        </p:scale>
        <p:origin x="1468" y="64"/>
      </p:cViewPr>
      <p:guideLst>
        <p:guide orient="horz" pos="2160"/>
        <p:guide pos="2880"/>
      </p:guideLst>
    </p:cSldViewPr>
  </p:slideViewPr>
  <p:outlineViewPr>
    <p:cViewPr>
      <p:scale>
        <a:sx n="33" d="100"/>
        <a:sy n="33" d="100"/>
      </p:scale>
      <p:origin x="0" y="58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800"/>
              <a:t>PROSJEKTER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5.8247594050743659E-2"/>
          <c:y val="0.23599555263925343"/>
          <c:w val="0.90286351706036749"/>
          <c:h val="0.59236840186643336"/>
        </c:manualLayout>
      </c:layout>
      <c:barChart>
        <c:barDir val="col"/>
        <c:grouping val="clustered"/>
        <c:varyColors val="0"/>
        <c:ser>
          <c:idx val="0"/>
          <c:order val="0"/>
          <c:spPr>
            <a:solidFill>
              <a:schemeClr val="accent1"/>
            </a:solidFill>
            <a:ln>
              <a:noFill/>
            </a:ln>
            <a:effectLst/>
          </c:spPr>
          <c:invertIfNegative val="0"/>
          <c:val>
            <c:numRef>
              <c:f>'Ark2'!$B$20</c:f>
              <c:numCache>
                <c:formatCode>General</c:formatCode>
                <c:ptCount val="1"/>
                <c:pt idx="0">
                  <c:v>64</c:v>
                </c:pt>
              </c:numCache>
            </c:numRef>
          </c:val>
          <c:extLst>
            <c:ext xmlns:c16="http://schemas.microsoft.com/office/drawing/2014/chart" uri="{C3380CC4-5D6E-409C-BE32-E72D297353CC}">
              <c16:uniqueId val="{00000000-4495-490A-8A21-95CFBCB670F0}"/>
            </c:ext>
          </c:extLst>
        </c:ser>
        <c:ser>
          <c:idx val="1"/>
          <c:order val="1"/>
          <c:spPr>
            <a:solidFill>
              <a:schemeClr val="accent2"/>
            </a:solidFill>
            <a:ln>
              <a:noFill/>
            </a:ln>
            <a:effectLst/>
          </c:spPr>
          <c:invertIfNegative val="0"/>
          <c:val>
            <c:numRef>
              <c:f>'Ark2'!$B$21</c:f>
              <c:numCache>
                <c:formatCode>General</c:formatCode>
                <c:ptCount val="1"/>
                <c:pt idx="0">
                  <c:v>4</c:v>
                </c:pt>
              </c:numCache>
            </c:numRef>
          </c:val>
          <c:extLst>
            <c:ext xmlns:c16="http://schemas.microsoft.com/office/drawing/2014/chart" uri="{C3380CC4-5D6E-409C-BE32-E72D297353CC}">
              <c16:uniqueId val="{00000001-4495-490A-8A21-95CFBCB670F0}"/>
            </c:ext>
          </c:extLst>
        </c:ser>
        <c:ser>
          <c:idx val="2"/>
          <c:order val="2"/>
          <c:spPr>
            <a:solidFill>
              <a:schemeClr val="accent6"/>
            </a:solidFill>
            <a:ln>
              <a:noFill/>
            </a:ln>
            <a:effectLst/>
          </c:spPr>
          <c:invertIfNegative val="0"/>
          <c:val>
            <c:numRef>
              <c:f>'Ark2'!$B$22</c:f>
              <c:numCache>
                <c:formatCode>General</c:formatCode>
                <c:ptCount val="1"/>
                <c:pt idx="0">
                  <c:v>8</c:v>
                </c:pt>
              </c:numCache>
            </c:numRef>
          </c:val>
          <c:extLst>
            <c:ext xmlns:c16="http://schemas.microsoft.com/office/drawing/2014/chart" uri="{C3380CC4-5D6E-409C-BE32-E72D297353CC}">
              <c16:uniqueId val="{00000002-4495-490A-8A21-95CFBCB670F0}"/>
            </c:ext>
          </c:extLst>
        </c:ser>
        <c:ser>
          <c:idx val="3"/>
          <c:order val="3"/>
          <c:spPr>
            <a:solidFill>
              <a:schemeClr val="accent4"/>
            </a:solidFill>
            <a:ln>
              <a:noFill/>
            </a:ln>
            <a:effectLst/>
          </c:spPr>
          <c:invertIfNegative val="0"/>
          <c:val>
            <c:numRef>
              <c:f>'Ark2'!$B$23</c:f>
              <c:numCache>
                <c:formatCode>General</c:formatCode>
                <c:ptCount val="1"/>
                <c:pt idx="0">
                  <c:v>8</c:v>
                </c:pt>
              </c:numCache>
            </c:numRef>
          </c:val>
          <c:extLst>
            <c:ext xmlns:c16="http://schemas.microsoft.com/office/drawing/2014/chart" uri="{C3380CC4-5D6E-409C-BE32-E72D297353CC}">
              <c16:uniqueId val="{00000003-4495-490A-8A21-95CFBCB670F0}"/>
            </c:ext>
          </c:extLst>
        </c:ser>
        <c:ser>
          <c:idx val="4"/>
          <c:order val="4"/>
          <c:spPr>
            <a:solidFill>
              <a:schemeClr val="accent5"/>
            </a:solidFill>
            <a:ln>
              <a:noFill/>
            </a:ln>
            <a:effectLst/>
          </c:spPr>
          <c:invertIfNegative val="0"/>
          <c:val>
            <c:numRef>
              <c:f>'Ark2'!$B$24</c:f>
              <c:numCache>
                <c:formatCode>General</c:formatCode>
                <c:ptCount val="1"/>
                <c:pt idx="0">
                  <c:v>12</c:v>
                </c:pt>
              </c:numCache>
            </c:numRef>
          </c:val>
          <c:extLst>
            <c:ext xmlns:c16="http://schemas.microsoft.com/office/drawing/2014/chart" uri="{C3380CC4-5D6E-409C-BE32-E72D297353CC}">
              <c16:uniqueId val="{00000004-4495-490A-8A21-95CFBCB670F0}"/>
            </c:ext>
          </c:extLst>
        </c:ser>
        <c:dLbls>
          <c:showLegendKey val="0"/>
          <c:showVal val="0"/>
          <c:showCatName val="0"/>
          <c:showSerName val="0"/>
          <c:showPercent val="0"/>
          <c:showBubbleSize val="0"/>
        </c:dLbls>
        <c:gapWidth val="219"/>
        <c:overlap val="-27"/>
        <c:axId val="467729696"/>
        <c:axId val="467731336"/>
      </c:barChart>
      <c:catAx>
        <c:axId val="46772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67731336"/>
        <c:crosses val="autoZero"/>
        <c:auto val="1"/>
        <c:lblAlgn val="ctr"/>
        <c:lblOffset val="100"/>
        <c:noMultiLvlLbl val="0"/>
      </c:catAx>
      <c:valAx>
        <c:axId val="467731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6772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B12C2-7741-44E1-9D8B-03BF8481C9B4}" type="datetimeFigureOut">
              <a:rPr lang="nb-NO" smtClean="0"/>
              <a:t>07.06.2018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FF2DB-D40F-425C-A857-4DCD937BC083}" type="slidenum">
              <a:rPr lang="nb-NO" smtClean="0"/>
              <a:t>‹#›</a:t>
            </a:fld>
            <a:endParaRPr lang="nb-NO"/>
          </a:p>
        </p:txBody>
      </p:sp>
    </p:spTree>
    <p:extLst>
      <p:ext uri="{BB962C8B-B14F-4D97-AF65-F5344CB8AC3E}">
        <p14:creationId xmlns:p14="http://schemas.microsoft.com/office/powerpoint/2010/main" val="325521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solidFill>
                  <a:prstClr val="black"/>
                </a:solidFill>
              </a:rPr>
              <a:pPr/>
              <a:t>1</a:t>
            </a:fld>
            <a:endParaRPr lang="nb-NO">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B31DB9A-97BE-472A-903C-8514E0DDAD6C}" type="slidenum">
              <a:rPr lang="nb-NO" smtClean="0"/>
              <a:pPr/>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pPr/>
              <a:t>4</a:t>
            </a:fld>
            <a:endParaRPr lang="nb-NO"/>
          </a:p>
        </p:txBody>
      </p:sp>
    </p:spTree>
    <p:extLst>
      <p:ext uri="{BB962C8B-B14F-4D97-AF65-F5344CB8AC3E}">
        <p14:creationId xmlns:p14="http://schemas.microsoft.com/office/powerpoint/2010/main" val="283618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pPr/>
              <a:t>5</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pPr/>
              <a:t>13</a:t>
            </a:fld>
            <a:endParaRPr lang="nb-NO"/>
          </a:p>
        </p:txBody>
      </p:sp>
    </p:spTree>
    <p:extLst>
      <p:ext uri="{BB962C8B-B14F-4D97-AF65-F5344CB8AC3E}">
        <p14:creationId xmlns:p14="http://schemas.microsoft.com/office/powerpoint/2010/main" val="224737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1B31DB9A-97BE-472A-903C-8514E0DDAD6C}" type="slidenum">
              <a:rPr lang="nb-NO" smtClean="0"/>
              <a:pPr/>
              <a:t>14</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286000"/>
            <a:ext cx="7772400" cy="1143000"/>
          </a:xfrm>
        </p:spPr>
        <p:txBody>
          <a:bodyPr/>
          <a:lstStyle>
            <a:lvl1pPr>
              <a:defRPr/>
            </a:lvl1pPr>
          </a:lstStyle>
          <a:p>
            <a:r>
              <a:rPr lang="nb-NO"/>
              <a:t>Klikk for å redigere tittelstil</a:t>
            </a:r>
          </a:p>
        </p:txBody>
      </p:sp>
      <p:sp>
        <p:nvSpPr>
          <p:cNvPr id="348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b-NO"/>
              <a:t>Klikk for å redigere undertittelstil i malen</a:t>
            </a:r>
          </a:p>
        </p:txBody>
      </p:sp>
      <p:sp>
        <p:nvSpPr>
          <p:cNvPr id="34820" name="Rectangle 4"/>
          <p:cNvSpPr>
            <a:spLocks noGrp="1" noChangeArrowheads="1"/>
          </p:cNvSpPr>
          <p:nvPr>
            <p:ph type="dt" sz="half" idx="2"/>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4821" name="Rectangle 5"/>
          <p:cNvSpPr>
            <a:spLocks noGrp="1" noChangeArrowheads="1"/>
          </p:cNvSpPr>
          <p:nvPr>
            <p:ph type="ftr" sz="quarter" idx="3"/>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4822" name="Rectangle 6"/>
          <p:cNvSpPr>
            <a:spLocks noGrp="1" noChangeArrowheads="1"/>
          </p:cNvSpPr>
          <p:nvPr>
            <p:ph type="sldNum" sz="quarter" idx="4"/>
          </p:nvPr>
        </p:nvSpPr>
        <p:spPr>
          <a:xfrm>
            <a:off x="6553200" y="6248400"/>
            <a:ext cx="1905000" cy="457200"/>
          </a:xfrm>
          <a:prstGeom prst="rect">
            <a:avLst/>
          </a:prstGeom>
        </p:spPr>
        <p:txBody>
          <a:bodyPr/>
          <a:lstStyle>
            <a:lvl1pPr>
              <a:defRPr/>
            </a:lvl1pPr>
          </a:lstStyle>
          <a:p>
            <a:fld id="{6519C9C7-DFB4-4433-ADD8-00EE75DB8C74}"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399935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3B994187-F5E0-48EE-A219-E9BD11DBC7F6}"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18365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9B2BFD65-D969-45D0-BD1F-7B8C68C48372}"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131924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Date Placeholder 6"/>
          <p:cNvSpPr>
            <a:spLocks noGrp="1"/>
          </p:cNvSpPr>
          <p:nvPr>
            <p:ph type="dt" sz="half" idx="10"/>
          </p:nvPr>
        </p:nvSpPr>
        <p:spPr>
          <a:xfrm>
            <a:off x="685800" y="6248400"/>
            <a:ext cx="19050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p>
            <a:fld id="{6DDC09EF-304B-4D0C-922F-F8DEC83F52C9}" type="slidenum">
              <a:rPr lang="nb-NO" smtClean="0">
                <a:solidFill>
                  <a:srgbClr val="000000">
                    <a:tint val="75000"/>
                  </a:srgbClr>
                </a:solidFill>
              </a:rPr>
              <a:pPr/>
              <a:t>‹#›</a:t>
            </a:fld>
            <a:endParaRPr lang="nb-NO">
              <a:solidFill>
                <a:srgbClr val="000000">
                  <a:tint val="75000"/>
                </a:srgbClr>
              </a:solidFill>
            </a:endParaRPr>
          </a:p>
        </p:txBody>
      </p:sp>
      <p:sp>
        <p:nvSpPr>
          <p:cNvPr id="10" name="Title 9"/>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05635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dato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bunntekst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lysbildenummer 5"/>
          <p:cNvSpPr>
            <a:spLocks noGrp="1"/>
          </p:cNvSpPr>
          <p:nvPr>
            <p:ph type="sldNum" sz="quarter" idx="12"/>
          </p:nvPr>
        </p:nvSpPr>
        <p:spPr>
          <a:xfrm>
            <a:off x="6553200" y="6248400"/>
            <a:ext cx="1905000" cy="457200"/>
          </a:xfrm>
          <a:prstGeom prst="rect">
            <a:avLst/>
          </a:prstGeom>
        </p:spPr>
        <p:txBody>
          <a:bodyPr/>
          <a:lstStyle>
            <a:lvl1pPr>
              <a:defRPr/>
            </a:lvl1pPr>
          </a:lstStyle>
          <a:p>
            <a:fld id="{A15745E6-8304-46DF-833D-404179365D5B}"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00606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bunntekst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7" name="Plassholder for lysbildenummer 6"/>
          <p:cNvSpPr>
            <a:spLocks noGrp="1"/>
          </p:cNvSpPr>
          <p:nvPr>
            <p:ph type="sldNum" sz="quarter" idx="12"/>
          </p:nvPr>
        </p:nvSpPr>
        <p:spPr>
          <a:xfrm>
            <a:off x="6553200" y="6248400"/>
            <a:ext cx="1905000" cy="457200"/>
          </a:xfrm>
          <a:prstGeom prst="rect">
            <a:avLst/>
          </a:prstGeom>
        </p:spPr>
        <p:txBody>
          <a:bodyPr/>
          <a:lstStyle>
            <a:lvl1pPr>
              <a:defRPr/>
            </a:lvl1pPr>
          </a:lstStyle>
          <a:p>
            <a:fld id="{A1944575-DA1B-453E-8EF4-3609EB843510}"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402826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8" name="Plassholder for bunntekst 7"/>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9" name="Plassholder for lysbildenummer 8"/>
          <p:cNvSpPr>
            <a:spLocks noGrp="1"/>
          </p:cNvSpPr>
          <p:nvPr>
            <p:ph type="sldNum" sz="quarter" idx="12"/>
          </p:nvPr>
        </p:nvSpPr>
        <p:spPr>
          <a:xfrm>
            <a:off x="6553200" y="6248400"/>
            <a:ext cx="1905000" cy="457200"/>
          </a:xfrm>
          <a:prstGeom prst="rect">
            <a:avLst/>
          </a:prstGeom>
        </p:spPr>
        <p:txBody>
          <a:bodyPr/>
          <a:lstStyle>
            <a:lvl1pPr>
              <a:defRPr/>
            </a:lvl1pPr>
          </a:lstStyle>
          <a:p>
            <a:fld id="{782547E6-FB1F-4C8E-B711-21C3A3CAD132}"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123277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4" name="Plassholder for bunntekst 3"/>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5" name="Plassholder for lysbildenummer 4"/>
          <p:cNvSpPr>
            <a:spLocks noGrp="1"/>
          </p:cNvSpPr>
          <p:nvPr>
            <p:ph type="sldNum" sz="quarter" idx="12"/>
          </p:nvPr>
        </p:nvSpPr>
        <p:spPr>
          <a:xfrm>
            <a:off x="6553200" y="6248400"/>
            <a:ext cx="1905000" cy="457200"/>
          </a:xfrm>
          <a:prstGeom prst="rect">
            <a:avLst/>
          </a:prstGeom>
        </p:spPr>
        <p:txBody>
          <a:bodyPr/>
          <a:lstStyle>
            <a:lvl1pPr>
              <a:defRPr/>
            </a:lvl1pPr>
          </a:lstStyle>
          <a:p>
            <a:fld id="{B8028AAF-D460-42BD-B305-EFD05C8AF837}"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53603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3" name="Plassholder for bunntekst 2"/>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4" name="Plassholder for lysbildenummer 3"/>
          <p:cNvSpPr>
            <a:spLocks noGrp="1"/>
          </p:cNvSpPr>
          <p:nvPr>
            <p:ph type="sldNum" sz="quarter" idx="12"/>
          </p:nvPr>
        </p:nvSpPr>
        <p:spPr>
          <a:xfrm>
            <a:off x="6553200" y="6248400"/>
            <a:ext cx="1905000" cy="457200"/>
          </a:xfrm>
          <a:prstGeom prst="rect">
            <a:avLst/>
          </a:prstGeom>
        </p:spPr>
        <p:txBody>
          <a:bodyPr/>
          <a:lstStyle>
            <a:lvl1pPr>
              <a:defRPr/>
            </a:lvl1pPr>
          </a:lstStyle>
          <a:p>
            <a:fld id="{CCF638A9-629D-4D13-B641-A60AEC393101}"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31402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6" name="Plassholder for bunntekst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nb-NO" sz="2400">
              <a:solidFill>
                <a:srgbClr val="000000"/>
              </a:solidFill>
            </a:endParaRPr>
          </a:p>
        </p:txBody>
      </p:sp>
      <p:sp>
        <p:nvSpPr>
          <p:cNvPr id="7" name="Plassholder for lysbildenummer 6"/>
          <p:cNvSpPr>
            <a:spLocks noGrp="1"/>
          </p:cNvSpPr>
          <p:nvPr>
            <p:ph type="sldNum" sz="quarter" idx="12"/>
          </p:nvPr>
        </p:nvSpPr>
        <p:spPr>
          <a:xfrm>
            <a:off x="6553200" y="6248400"/>
            <a:ext cx="1905000" cy="457200"/>
          </a:xfrm>
          <a:prstGeom prst="rect">
            <a:avLst/>
          </a:prstGeom>
        </p:spPr>
        <p:txBody>
          <a:bodyPr/>
          <a:lstStyle>
            <a:lvl1pPr>
              <a:defRPr/>
            </a:lvl1pPr>
          </a:lstStyle>
          <a:p>
            <a:fld id="{9EC58D4C-8CD3-45DC-BE1F-2EBB4735BCB0}" type="slidenum">
              <a:rPr lang="nb-NO">
                <a:solidFill>
                  <a:srgbClr val="000000">
                    <a:tint val="75000"/>
                  </a:srgbClr>
                </a:solidFill>
              </a:rPr>
              <a:pPr/>
              <a:t>‹#›</a:t>
            </a:fld>
            <a:endParaRPr lang="nb-NO">
              <a:solidFill>
                <a:srgbClr val="000000">
                  <a:tint val="75000"/>
                </a:srgbClr>
              </a:solidFill>
            </a:endParaRPr>
          </a:p>
        </p:txBody>
      </p:sp>
    </p:spTree>
    <p:extLst>
      <p:ext uri="{BB962C8B-B14F-4D97-AF65-F5344CB8AC3E}">
        <p14:creationId xmlns:p14="http://schemas.microsoft.com/office/powerpoint/2010/main" val="203130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Date Placeholder 7"/>
          <p:cNvSpPr>
            <a:spLocks noGrp="1"/>
          </p:cNvSpPr>
          <p:nvPr>
            <p:ph type="dt" sz="half" idx="10"/>
          </p:nvPr>
        </p:nvSpPr>
        <p:spPr>
          <a:xfrm>
            <a:off x="685800" y="6248400"/>
            <a:ext cx="19050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9" name="Footer Placeholder 8"/>
          <p:cNvSpPr>
            <a:spLocks noGrp="1"/>
          </p:cNvSpPr>
          <p:nvPr>
            <p:ph type="ftr" sz="quarter" idx="11"/>
          </p:nvPr>
        </p:nvSpPr>
        <p:spPr>
          <a:xfrm>
            <a:off x="3124200" y="6248400"/>
            <a:ext cx="2895600" cy="457200"/>
          </a:xfrm>
          <a:prstGeom prst="rect">
            <a:avLst/>
          </a:prstGeom>
        </p:spPr>
        <p:txBody>
          <a:bodyPr/>
          <a:lstStyle/>
          <a:p>
            <a:pPr eaLnBrk="0" fontAlgn="base" hangingPunct="0">
              <a:spcBef>
                <a:spcPct val="0"/>
              </a:spcBef>
              <a:spcAft>
                <a:spcPct val="0"/>
              </a:spcAft>
            </a:pPr>
            <a:endParaRPr lang="nb-NO" sz="2400">
              <a:solidFill>
                <a:srgbClr val="000000"/>
              </a:solidFill>
            </a:endParaRPr>
          </a:p>
        </p:txBody>
      </p:sp>
      <p:sp>
        <p:nvSpPr>
          <p:cNvPr id="10" name="Slide Number Placeholder 9"/>
          <p:cNvSpPr>
            <a:spLocks noGrp="1"/>
          </p:cNvSpPr>
          <p:nvPr>
            <p:ph type="sldNum" sz="quarter" idx="12"/>
          </p:nvPr>
        </p:nvSpPr>
        <p:spPr>
          <a:xfrm>
            <a:off x="6553200" y="6248400"/>
            <a:ext cx="1905000" cy="457200"/>
          </a:xfrm>
          <a:prstGeom prst="rect">
            <a:avLst/>
          </a:prstGeom>
        </p:spPr>
        <p:txBody>
          <a:bodyPr/>
          <a:lstStyle/>
          <a:p>
            <a:fld id="{6DDC09EF-304B-4D0C-922F-F8DEC83F52C9}" type="slidenum">
              <a:rPr lang="nb-NO" smtClean="0">
                <a:solidFill>
                  <a:srgbClr val="000000">
                    <a:tint val="75000"/>
                  </a:srgbClr>
                </a:solidFill>
              </a:rPr>
              <a:pPr/>
              <a:t>‹#›</a:t>
            </a:fld>
            <a:endParaRPr lang="nb-NO">
              <a:solidFill>
                <a:srgbClr val="000000">
                  <a:tint val="75000"/>
                </a:srgbClr>
              </a:solidFill>
            </a:endParaRPr>
          </a:p>
        </p:txBody>
      </p:sp>
      <p:sp>
        <p:nvSpPr>
          <p:cNvPr id="14" name="Title 13"/>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71023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79512" y="332656"/>
            <a:ext cx="702088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a:t>Klikk for å redigere tittelstil i malen</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33800" name="Picture 8" descr="lenke"/>
          <p:cNvPicPr>
            <a:picLocks noChangeAspect="1" noChangeArrowheads="1"/>
          </p:cNvPicPr>
          <p:nvPr/>
        </p:nvPicPr>
        <p:blipFill>
          <a:blip r:embed="rId13" cstate="print"/>
          <a:srcRect/>
          <a:stretch>
            <a:fillRect/>
          </a:stretch>
        </p:blipFill>
        <p:spPr bwMode="auto">
          <a:xfrm>
            <a:off x="3914775" y="6453336"/>
            <a:ext cx="1314450" cy="209550"/>
          </a:xfrm>
          <a:prstGeom prst="rect">
            <a:avLst/>
          </a:prstGeom>
          <a:noFill/>
        </p:spPr>
      </p:pic>
      <p:pic>
        <p:nvPicPr>
          <p:cNvPr id="33802" name="Picture 10" descr="C:\Users\morten\Desktop\Storlogsegl liten versjon.jpg"/>
          <p:cNvPicPr>
            <a:picLocks noChangeAspect="1" noChangeArrowheads="1"/>
          </p:cNvPicPr>
          <p:nvPr/>
        </p:nvPicPr>
        <p:blipFill>
          <a:blip r:embed="rId14" cstate="print"/>
          <a:srcRect/>
          <a:stretch>
            <a:fillRect/>
          </a:stretch>
        </p:blipFill>
        <p:spPr bwMode="auto">
          <a:xfrm>
            <a:off x="179512" y="116632"/>
            <a:ext cx="900000" cy="900000"/>
          </a:xfrm>
          <a:prstGeom prst="rect">
            <a:avLst/>
          </a:prstGeom>
          <a:noFill/>
        </p:spPr>
      </p:pic>
      <p:pic>
        <p:nvPicPr>
          <p:cNvPr id="11" name="Plassholder for bilde 4" descr="OF Akademi.jpg"/>
          <p:cNvPicPr>
            <a:picLocks noChangeAspect="1"/>
          </p:cNvPicPr>
          <p:nvPr userDrawn="1"/>
        </p:nvPicPr>
        <p:blipFill>
          <a:blip r:embed="rId15" cstate="print"/>
          <a:stretch>
            <a:fillRect/>
          </a:stretch>
        </p:blipFill>
        <p:spPr>
          <a:xfrm>
            <a:off x="8100392" y="116632"/>
            <a:ext cx="900000" cy="900000"/>
          </a:xfrm>
          <a:prstGeom prst="rect">
            <a:avLst/>
          </a:prstGeom>
          <a:noFill/>
          <a:ln>
            <a:noFill/>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05A40C0-12A7-4715-AEBD-C004EE4DE8CF}" type="slidenum">
              <a:rPr lang="nb-NO" smtClean="0">
                <a:solidFill>
                  <a:srgbClr val="000000">
                    <a:tint val="75000"/>
                  </a:srgbClr>
                </a:solidFill>
              </a:rPr>
              <a:pPr eaLnBrk="0" fontAlgn="base" hangingPunct="0">
                <a:spcBef>
                  <a:spcPct val="0"/>
                </a:spcBef>
                <a:spcAft>
                  <a:spcPct val="0"/>
                </a:spcAft>
              </a:pPr>
              <a:t>‹#›</a:t>
            </a:fld>
            <a:endParaRPr lang="nb-NO">
              <a:solidFill>
                <a:srgbClr val="000000">
                  <a:tint val="75000"/>
                </a:srgbClr>
              </a:solidFill>
            </a:endParaRPr>
          </a:p>
        </p:txBody>
      </p:sp>
    </p:spTree>
    <p:extLst>
      <p:ext uri="{BB962C8B-B14F-4D97-AF65-F5344CB8AC3E}">
        <p14:creationId xmlns:p14="http://schemas.microsoft.com/office/powerpoint/2010/main" val="62669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Calibri" pitchFamily="34" charset="0"/>
          <a:ea typeface="+mj-ea"/>
          <a:cs typeface="Calibri" pitchFamily="34" charset="0"/>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1" fontAlgn="base" hangingPunct="1">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OF Akademi.jpg"/>
          <p:cNvPicPr preferRelativeResize="0">
            <a:picLocks noGrp="1" noChangeAspect="1"/>
          </p:cNvPicPr>
          <p:nvPr>
            <p:ph idx="1"/>
          </p:nvPr>
        </p:nvPicPr>
        <p:blipFill>
          <a:blip r:embed="rId3" cstate="print"/>
          <a:stretch>
            <a:fillRect/>
          </a:stretch>
        </p:blipFill>
        <p:spPr>
          <a:xfrm>
            <a:off x="3168502" y="1844824"/>
            <a:ext cx="2793786" cy="2758440"/>
          </a:xfrm>
        </p:spPr>
      </p:pic>
      <p:sp>
        <p:nvSpPr>
          <p:cNvPr id="5" name="Tittel 4"/>
          <p:cNvSpPr>
            <a:spLocks noGrp="1"/>
          </p:cNvSpPr>
          <p:nvPr>
            <p:ph type="title"/>
          </p:nvPr>
        </p:nvSpPr>
        <p:spPr/>
        <p:txBody>
          <a:bodyPr/>
          <a:lstStyle/>
          <a:p>
            <a:r>
              <a:rPr lang="nb-NO" b="1" dirty="0"/>
              <a:t>Norsk Odd </a:t>
            </a:r>
            <a:r>
              <a:rPr lang="nb-NO" b="1" dirty="0" err="1"/>
              <a:t>Fellow</a:t>
            </a:r>
            <a:r>
              <a:rPr lang="nb-NO" b="1" dirty="0"/>
              <a:t> Akademi</a:t>
            </a:r>
          </a:p>
        </p:txBody>
      </p:sp>
      <p:sp>
        <p:nvSpPr>
          <p:cNvPr id="7" name="Plassholder for tekst 6"/>
          <p:cNvSpPr>
            <a:spLocks noGrp="1"/>
          </p:cNvSpPr>
          <p:nvPr>
            <p:ph type="body" sz="half" idx="4294967295"/>
          </p:nvPr>
        </p:nvSpPr>
        <p:spPr>
          <a:xfrm>
            <a:off x="3203848" y="5367338"/>
            <a:ext cx="4464496" cy="804862"/>
          </a:xfrm>
        </p:spPr>
        <p:txBody>
          <a:bodyPr/>
          <a:lstStyle/>
          <a:p>
            <a:pPr marL="0" indent="0">
              <a:buNone/>
            </a:pPr>
            <a:r>
              <a:rPr lang="nb-NO" sz="2800" dirty="0"/>
              <a:t>         Stiftet</a:t>
            </a:r>
          </a:p>
          <a:p>
            <a:pPr marL="0" indent="0">
              <a:buNone/>
            </a:pPr>
            <a:r>
              <a:rPr lang="nb-NO" sz="2800" dirty="0"/>
              <a:t>    18. juni 2011</a:t>
            </a:r>
          </a:p>
        </p:txBody>
      </p:sp>
    </p:spTree>
    <p:extLst>
      <p:ext uri="{BB962C8B-B14F-4D97-AF65-F5344CB8AC3E}">
        <p14:creationId xmlns:p14="http://schemas.microsoft.com/office/powerpoint/2010/main" val="131744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124744"/>
            <a:ext cx="7772400" cy="5400600"/>
          </a:xfrm>
        </p:spPr>
        <p:txBody>
          <a:bodyPr/>
          <a:lstStyle/>
          <a:p>
            <a:pPr marL="0" indent="0" algn="ctr">
              <a:buNone/>
            </a:pPr>
            <a:r>
              <a:rPr lang="nb-NO" i="1" dirty="0"/>
              <a:t>Regionalt Odd </a:t>
            </a:r>
            <a:r>
              <a:rPr lang="nb-NO" i="1" dirty="0" err="1"/>
              <a:t>Fellow</a:t>
            </a:r>
            <a:r>
              <a:rPr lang="nb-NO" i="1" dirty="0"/>
              <a:t> Akademi Agder</a:t>
            </a:r>
          </a:p>
          <a:p>
            <a:pPr marL="0" indent="0" algn="ctr">
              <a:buNone/>
            </a:pPr>
            <a:r>
              <a:rPr lang="nb-NO" dirty="0"/>
              <a:t>Instituert 23. oktober 2014</a:t>
            </a:r>
          </a:p>
          <a:p>
            <a:pPr marL="0" indent="0" algn="ctr">
              <a:buNone/>
            </a:pPr>
            <a:endParaRPr lang="nb-NO" sz="1400" dirty="0"/>
          </a:p>
          <a:p>
            <a:pPr marL="0" indent="0" algn="ctr">
              <a:buNone/>
            </a:pPr>
            <a:r>
              <a:rPr lang="nb-NO" i="1" dirty="0"/>
              <a:t>Regionalt Odd </a:t>
            </a:r>
            <a:r>
              <a:rPr lang="nb-NO" i="1" dirty="0" err="1"/>
              <a:t>Fellow</a:t>
            </a:r>
            <a:r>
              <a:rPr lang="nb-NO" i="1" dirty="0"/>
              <a:t> Akademi Trøndelag</a:t>
            </a:r>
          </a:p>
          <a:p>
            <a:pPr marL="0" indent="0" algn="ctr">
              <a:buNone/>
            </a:pPr>
            <a:r>
              <a:rPr lang="nb-NO" dirty="0"/>
              <a:t>Instituert 5. mars 2016</a:t>
            </a:r>
          </a:p>
          <a:p>
            <a:pPr marL="0" indent="0" algn="ctr">
              <a:buNone/>
            </a:pPr>
            <a:endParaRPr lang="nb-NO" sz="1400" dirty="0"/>
          </a:p>
          <a:p>
            <a:pPr marL="0" indent="0" algn="ctr">
              <a:buNone/>
            </a:pPr>
            <a:r>
              <a:rPr lang="nb-NO" i="1" dirty="0"/>
              <a:t>Regionalt Odd </a:t>
            </a:r>
            <a:r>
              <a:rPr lang="nb-NO" i="1" dirty="0" err="1"/>
              <a:t>Fellow</a:t>
            </a:r>
            <a:r>
              <a:rPr lang="nb-NO" i="1" dirty="0"/>
              <a:t> Akademi Vestfold </a:t>
            </a:r>
          </a:p>
          <a:p>
            <a:pPr marL="0" indent="0" algn="ctr">
              <a:buNone/>
            </a:pPr>
            <a:r>
              <a:rPr lang="nb-NO" dirty="0"/>
              <a:t>Instituert 18. mars 2017</a:t>
            </a:r>
          </a:p>
          <a:p>
            <a:pPr marL="0" indent="0" algn="ctr">
              <a:buNone/>
            </a:pPr>
            <a:endParaRPr lang="nb-NO" sz="1400" dirty="0"/>
          </a:p>
          <a:p>
            <a:pPr marL="0" indent="0" algn="ctr">
              <a:buNone/>
            </a:pPr>
            <a:r>
              <a:rPr lang="nb-NO" i="1" dirty="0"/>
              <a:t>Regionalt Odd </a:t>
            </a:r>
            <a:r>
              <a:rPr lang="nb-NO" i="1" dirty="0" err="1"/>
              <a:t>Fellow</a:t>
            </a:r>
            <a:r>
              <a:rPr lang="nb-NO" i="1" dirty="0"/>
              <a:t> Akademi Rogaland </a:t>
            </a:r>
            <a:r>
              <a:rPr lang="nb-NO" dirty="0"/>
              <a:t>Instituert</a:t>
            </a:r>
            <a:r>
              <a:rPr lang="nb-NO" i="1" dirty="0"/>
              <a:t> 30. september</a:t>
            </a:r>
            <a:r>
              <a:rPr lang="nb-NO" dirty="0"/>
              <a:t> 2017</a:t>
            </a:r>
          </a:p>
          <a:p>
            <a:pPr marL="0" indent="0" algn="ctr">
              <a:buNone/>
            </a:pPr>
            <a:r>
              <a:rPr lang="nb-NO" dirty="0"/>
              <a:t>.</a:t>
            </a:r>
          </a:p>
          <a:p>
            <a:pPr marL="0" indent="0" algn="ctr">
              <a:buNone/>
            </a:pPr>
            <a:endParaRPr lang="nb-NO" dirty="0"/>
          </a:p>
        </p:txBody>
      </p:sp>
      <p:sp>
        <p:nvSpPr>
          <p:cNvPr id="3" name="Tittel 2"/>
          <p:cNvSpPr>
            <a:spLocks noGrp="1"/>
          </p:cNvSpPr>
          <p:nvPr>
            <p:ph type="title"/>
          </p:nvPr>
        </p:nvSpPr>
        <p:spPr/>
        <p:txBody>
          <a:bodyPr/>
          <a:lstStyle/>
          <a:p>
            <a:br>
              <a:rPr lang="nb-NO" sz="3200" b="1" dirty="0"/>
            </a:br>
            <a:r>
              <a:rPr lang="nb-NO" b="1" dirty="0"/>
              <a:t>REGIONALE AKADEMIER</a:t>
            </a:r>
            <a:br>
              <a:rPr lang="nb-NO" dirty="0"/>
            </a:br>
            <a:endParaRPr lang="nb-NO" dirty="0"/>
          </a:p>
        </p:txBody>
      </p:sp>
    </p:spTree>
    <p:extLst>
      <p:ext uri="{BB962C8B-B14F-4D97-AF65-F5344CB8AC3E}">
        <p14:creationId xmlns:p14="http://schemas.microsoft.com/office/powerpoint/2010/main" val="240701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124744"/>
            <a:ext cx="7772400" cy="5400600"/>
          </a:xfrm>
        </p:spPr>
        <p:txBody>
          <a:bodyPr/>
          <a:lstStyle/>
          <a:p>
            <a:pPr marL="0" indent="0" algn="ctr">
              <a:buNone/>
            </a:pPr>
            <a:r>
              <a:rPr lang="nb-NO" i="1" dirty="0"/>
              <a:t>Regionalt Odd </a:t>
            </a:r>
            <a:r>
              <a:rPr lang="nb-NO" i="1" dirty="0" err="1"/>
              <a:t>Fellow</a:t>
            </a:r>
            <a:r>
              <a:rPr lang="nb-NO" i="1" dirty="0"/>
              <a:t> Akademi Troms</a:t>
            </a:r>
          </a:p>
          <a:p>
            <a:pPr marL="0" indent="0" algn="ctr">
              <a:buNone/>
            </a:pPr>
            <a:r>
              <a:rPr lang="nb-NO" dirty="0"/>
              <a:t>Instituert 20. oktober 2017</a:t>
            </a:r>
            <a:endParaRPr lang="nb-NO" sz="1400" dirty="0"/>
          </a:p>
          <a:p>
            <a:pPr marL="0" indent="0" algn="ctr">
              <a:buNone/>
            </a:pPr>
            <a:r>
              <a:rPr lang="nb-NO" i="1" dirty="0"/>
              <a:t>Regionalt Odd </a:t>
            </a:r>
            <a:r>
              <a:rPr lang="nb-NO" i="1" dirty="0" err="1"/>
              <a:t>Fellow</a:t>
            </a:r>
            <a:r>
              <a:rPr lang="nb-NO" i="1" dirty="0"/>
              <a:t> Akademi Viken</a:t>
            </a:r>
          </a:p>
          <a:p>
            <a:pPr marL="0" indent="0" algn="ctr">
              <a:buNone/>
            </a:pPr>
            <a:r>
              <a:rPr lang="nb-NO" dirty="0"/>
              <a:t>Institueres 13. oktober 2018</a:t>
            </a:r>
            <a:endParaRPr lang="nb-NO" sz="1400" dirty="0"/>
          </a:p>
          <a:p>
            <a:pPr marL="0" indent="0" algn="ctr">
              <a:buNone/>
            </a:pPr>
            <a:r>
              <a:rPr lang="nb-NO" i="1" dirty="0"/>
              <a:t>Regionalt Odd </a:t>
            </a:r>
            <a:r>
              <a:rPr lang="nb-NO" i="1" dirty="0" err="1"/>
              <a:t>Fellow</a:t>
            </a:r>
            <a:r>
              <a:rPr lang="nb-NO" i="1" dirty="0"/>
              <a:t> Akademi </a:t>
            </a:r>
            <a:r>
              <a:rPr lang="nb-NO" i="1" dirty="0" err="1"/>
              <a:t>Vestland</a:t>
            </a:r>
            <a:endParaRPr lang="nb-NO" i="1" dirty="0"/>
          </a:p>
          <a:p>
            <a:pPr marL="0" indent="0" algn="ctr">
              <a:buNone/>
            </a:pPr>
            <a:r>
              <a:rPr lang="nb-NO" dirty="0"/>
              <a:t>Institueres 24. </a:t>
            </a:r>
            <a:r>
              <a:rPr lang="nb-NO" dirty="0" err="1"/>
              <a:t>novvember</a:t>
            </a:r>
            <a:r>
              <a:rPr lang="nb-NO" dirty="0"/>
              <a:t>  2018</a:t>
            </a:r>
            <a:endParaRPr lang="nb-NO" sz="1400" dirty="0"/>
          </a:p>
          <a:p>
            <a:pPr marL="0" indent="0" algn="ctr">
              <a:buNone/>
            </a:pPr>
            <a:r>
              <a:rPr lang="nb-NO" i="1" dirty="0"/>
              <a:t>Regionalt Odd </a:t>
            </a:r>
            <a:r>
              <a:rPr lang="nb-NO" i="1" dirty="0" err="1"/>
              <a:t>Fellow</a:t>
            </a:r>
            <a:r>
              <a:rPr lang="nb-NO" i="1" dirty="0"/>
              <a:t> Akademi Nordland</a:t>
            </a:r>
          </a:p>
          <a:p>
            <a:pPr marL="0" indent="0" algn="ctr">
              <a:buNone/>
            </a:pPr>
            <a:r>
              <a:rPr lang="nb-NO" dirty="0"/>
              <a:t>Institueres </a:t>
            </a:r>
          </a:p>
          <a:p>
            <a:pPr marL="0" indent="0" algn="ctr">
              <a:buNone/>
            </a:pPr>
            <a:endParaRPr lang="nb-NO" dirty="0"/>
          </a:p>
        </p:txBody>
      </p:sp>
      <p:sp>
        <p:nvSpPr>
          <p:cNvPr id="3" name="Tittel 2"/>
          <p:cNvSpPr>
            <a:spLocks noGrp="1"/>
          </p:cNvSpPr>
          <p:nvPr>
            <p:ph type="title"/>
          </p:nvPr>
        </p:nvSpPr>
        <p:spPr/>
        <p:txBody>
          <a:bodyPr/>
          <a:lstStyle/>
          <a:p>
            <a:br>
              <a:rPr lang="nb-NO" sz="3200" b="1" dirty="0"/>
            </a:br>
            <a:r>
              <a:rPr lang="nb-NO" b="1" dirty="0"/>
              <a:t>REGIONALE AKADEMIER</a:t>
            </a:r>
            <a:br>
              <a:rPr lang="nb-NO" dirty="0"/>
            </a:br>
            <a:endParaRPr lang="nb-NO" dirty="0"/>
          </a:p>
        </p:txBody>
      </p:sp>
    </p:spTree>
    <p:extLst>
      <p:ext uri="{BB962C8B-B14F-4D97-AF65-F5344CB8AC3E}">
        <p14:creationId xmlns:p14="http://schemas.microsoft.com/office/powerpoint/2010/main" val="55538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340768"/>
            <a:ext cx="7772400" cy="4755232"/>
          </a:xfrm>
        </p:spPr>
        <p:txBody>
          <a:bodyPr/>
          <a:lstStyle/>
          <a:p>
            <a:r>
              <a:rPr lang="nb-NO" sz="4000" dirty="0"/>
              <a:t>Foredrag - Seminarer</a:t>
            </a:r>
          </a:p>
          <a:p>
            <a:r>
              <a:rPr lang="nb-NO" sz="4000" dirty="0"/>
              <a:t>Diskusjoner</a:t>
            </a:r>
          </a:p>
          <a:p>
            <a:pPr lvl="1"/>
            <a:r>
              <a:rPr lang="nb-NO" sz="3600" dirty="0"/>
              <a:t>Tema:</a:t>
            </a:r>
          </a:p>
          <a:p>
            <a:pPr lvl="4"/>
            <a:r>
              <a:rPr lang="nb-NO" sz="2800" dirty="0"/>
              <a:t>Logesal - seminar</a:t>
            </a:r>
          </a:p>
          <a:p>
            <a:pPr lvl="4"/>
            <a:r>
              <a:rPr lang="nb-NO" sz="2800" dirty="0"/>
              <a:t>Vennskap</a:t>
            </a:r>
          </a:p>
          <a:p>
            <a:pPr lvl="4"/>
            <a:r>
              <a:rPr lang="nb-NO" sz="2800" dirty="0"/>
              <a:t>Thomas </a:t>
            </a:r>
            <a:r>
              <a:rPr lang="nb-NO" sz="2800" dirty="0" err="1"/>
              <a:t>Wildey</a:t>
            </a:r>
            <a:r>
              <a:rPr lang="nb-NO" sz="2800" dirty="0"/>
              <a:t> seminar</a:t>
            </a:r>
          </a:p>
          <a:p>
            <a:pPr lvl="4"/>
            <a:r>
              <a:rPr lang="nb-NO" sz="2800" dirty="0"/>
              <a:t>Kjærlighetsbegrepet sett i lys av de 3 monoteistiske religioner</a:t>
            </a:r>
          </a:p>
        </p:txBody>
      </p:sp>
      <p:sp>
        <p:nvSpPr>
          <p:cNvPr id="3" name="Tittel 2"/>
          <p:cNvSpPr>
            <a:spLocks noGrp="1"/>
          </p:cNvSpPr>
          <p:nvPr>
            <p:ph type="title"/>
          </p:nvPr>
        </p:nvSpPr>
        <p:spPr/>
        <p:txBody>
          <a:bodyPr/>
          <a:lstStyle/>
          <a:p>
            <a:r>
              <a:rPr lang="nb-NO" b="1" dirty="0"/>
              <a:t>Lokale arrangementer</a:t>
            </a:r>
          </a:p>
        </p:txBody>
      </p:sp>
    </p:spTree>
    <p:extLst>
      <p:ext uri="{BB962C8B-B14F-4D97-AF65-F5344CB8AC3E}">
        <p14:creationId xmlns:p14="http://schemas.microsoft.com/office/powerpoint/2010/main" val="11265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85800" y="1700808"/>
            <a:ext cx="7772400" cy="4395192"/>
          </a:xfrm>
        </p:spPr>
        <p:txBody>
          <a:bodyPr/>
          <a:lstStyle/>
          <a:p>
            <a:r>
              <a:rPr lang="nb-NO" sz="3600" dirty="0"/>
              <a:t>Hvert år utgir Akademiet en Årbok.</a:t>
            </a:r>
          </a:p>
          <a:p>
            <a:pPr lvl="1">
              <a:buFont typeface="Arial" panose="020B0604020202020204" pitchFamily="34" charset="0"/>
              <a:buChar char="•"/>
            </a:pPr>
            <a:r>
              <a:rPr lang="nb-NO" dirty="0"/>
              <a:t>Foredragene fra årets symposium</a:t>
            </a:r>
          </a:p>
          <a:p>
            <a:pPr lvl="1">
              <a:buFont typeface="Arial" panose="020B0604020202020204" pitchFamily="34" charset="0"/>
              <a:buChar char="•"/>
            </a:pPr>
            <a:r>
              <a:rPr lang="nb-NO" dirty="0"/>
              <a:t>Årsrapporter</a:t>
            </a:r>
          </a:p>
          <a:p>
            <a:pPr lvl="1">
              <a:buFont typeface="Arial" panose="020B0604020202020204" pitchFamily="34" charset="0"/>
              <a:buChar char="•"/>
            </a:pPr>
            <a:r>
              <a:rPr lang="nb-NO" dirty="0"/>
              <a:t>Årets tema</a:t>
            </a:r>
          </a:p>
          <a:p>
            <a:pPr lvl="1">
              <a:buFont typeface="Arial" panose="020B0604020202020204" pitchFamily="34" charset="0"/>
              <a:buChar char="•"/>
            </a:pPr>
            <a:endParaRPr lang="nb-NO" dirty="0"/>
          </a:p>
          <a:p>
            <a:pPr lvl="1">
              <a:buFont typeface="Arial" panose="020B0604020202020204" pitchFamily="34" charset="0"/>
              <a:buChar char="•"/>
            </a:pPr>
            <a:r>
              <a:rPr lang="nb-NO" dirty="0"/>
              <a:t>Kan bestilles hos Odd </a:t>
            </a:r>
            <a:r>
              <a:rPr lang="nb-NO" dirty="0" err="1"/>
              <a:t>Fellow</a:t>
            </a:r>
            <a:r>
              <a:rPr lang="nb-NO" dirty="0"/>
              <a:t> Utstyr – 50,- kr</a:t>
            </a:r>
          </a:p>
          <a:p>
            <a:pPr lvl="1">
              <a:buFont typeface="Arial" panose="020B0604020202020204" pitchFamily="34" charset="0"/>
              <a:buChar char="•"/>
            </a:pPr>
            <a:r>
              <a:rPr lang="nb-NO" dirty="0"/>
              <a:t>Her bestilles også andre bøker som Akademiet eller </a:t>
            </a:r>
            <a:r>
              <a:rPr lang="nb-NO" dirty="0" err="1"/>
              <a:t>Storlogen</a:t>
            </a:r>
            <a:r>
              <a:rPr lang="nb-NO" dirty="0"/>
              <a:t> har utgitt.</a:t>
            </a:r>
          </a:p>
          <a:p>
            <a:endParaRPr lang="nb-NO" dirty="0"/>
          </a:p>
        </p:txBody>
      </p:sp>
      <p:sp>
        <p:nvSpPr>
          <p:cNvPr id="2" name="Tittel 1"/>
          <p:cNvSpPr>
            <a:spLocks noGrp="1"/>
          </p:cNvSpPr>
          <p:nvPr>
            <p:ph type="title"/>
          </p:nvPr>
        </p:nvSpPr>
        <p:spPr/>
        <p:txBody>
          <a:bodyPr/>
          <a:lstStyle/>
          <a:p>
            <a:r>
              <a:rPr lang="nb-NO" sz="4400" b="1" dirty="0">
                <a:latin typeface="Calibri" pitchFamily="34" charset="0"/>
                <a:cs typeface="Calibri" pitchFamily="34" charset="0"/>
              </a:rPr>
              <a:t>ÅRBOKA</a:t>
            </a:r>
          </a:p>
        </p:txBody>
      </p:sp>
    </p:spTree>
    <p:extLst>
      <p:ext uri="{BB962C8B-B14F-4D97-AF65-F5344CB8AC3E}">
        <p14:creationId xmlns:p14="http://schemas.microsoft.com/office/powerpoint/2010/main" val="87551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85800" y="1340768"/>
            <a:ext cx="7772400" cy="4755232"/>
          </a:xfrm>
        </p:spPr>
        <p:txBody>
          <a:bodyPr/>
          <a:lstStyle/>
          <a:p>
            <a:pPr algn="ctr"/>
            <a:r>
              <a:rPr lang="nb-NO" sz="4000" b="1" dirty="0"/>
              <a:t>1. Trondheim 2012 (143 delt)</a:t>
            </a:r>
          </a:p>
          <a:p>
            <a:pPr algn="ctr"/>
            <a:r>
              <a:rPr lang="nb-NO" sz="4000" b="1" dirty="0"/>
              <a:t>2. Bergen 2013 (143 delt)</a:t>
            </a:r>
          </a:p>
          <a:p>
            <a:pPr algn="ctr"/>
            <a:r>
              <a:rPr lang="nb-NO" sz="4000" b="1" dirty="0"/>
              <a:t>3.</a:t>
            </a:r>
            <a:r>
              <a:rPr lang="nb-NO" sz="4000" dirty="0"/>
              <a:t> </a:t>
            </a:r>
            <a:r>
              <a:rPr lang="nb-NO" sz="4000" b="1" dirty="0"/>
              <a:t>Tromsø 2015 ( 203 delt)</a:t>
            </a:r>
          </a:p>
          <a:p>
            <a:pPr algn="ctr"/>
            <a:r>
              <a:rPr lang="nb-NO" sz="4000" b="1" dirty="0"/>
              <a:t>4. Kristiansand 10. – 12. juni 2016</a:t>
            </a:r>
          </a:p>
          <a:p>
            <a:pPr algn="ctr"/>
            <a:r>
              <a:rPr lang="nb-NO" sz="4000" b="1" dirty="0"/>
              <a:t>(186 delt)</a:t>
            </a:r>
          </a:p>
          <a:p>
            <a:pPr algn="ctr"/>
            <a:r>
              <a:rPr lang="nb-NO" sz="4000" b="1" dirty="0"/>
              <a:t>5. Gjøvik 16. – 18. juni 2017</a:t>
            </a:r>
          </a:p>
          <a:p>
            <a:pPr algn="ctr"/>
            <a:r>
              <a:rPr lang="nb-NO" sz="4000" b="1" dirty="0"/>
              <a:t>(203 delt)</a:t>
            </a:r>
            <a:endParaRPr lang="nb-NO" sz="2800" b="1" dirty="0"/>
          </a:p>
          <a:p>
            <a:pPr algn="ctr"/>
            <a:endParaRPr lang="nb-NO" dirty="0"/>
          </a:p>
          <a:p>
            <a:endParaRPr lang="nb-NO" dirty="0"/>
          </a:p>
        </p:txBody>
      </p:sp>
      <p:sp>
        <p:nvSpPr>
          <p:cNvPr id="2" name="Tittel 1"/>
          <p:cNvSpPr>
            <a:spLocks noGrp="1"/>
          </p:cNvSpPr>
          <p:nvPr>
            <p:ph type="title"/>
          </p:nvPr>
        </p:nvSpPr>
        <p:spPr/>
        <p:txBody>
          <a:bodyPr/>
          <a:lstStyle/>
          <a:p>
            <a:r>
              <a:rPr lang="nb-NO" sz="4400" b="1" dirty="0">
                <a:latin typeface="Calibri" pitchFamily="34" charset="0"/>
                <a:cs typeface="Calibri" pitchFamily="34" charset="0"/>
              </a:rPr>
              <a:t>SYMPOSIUM</a:t>
            </a:r>
          </a:p>
        </p:txBody>
      </p:sp>
    </p:spTree>
    <p:extLst>
      <p:ext uri="{BB962C8B-B14F-4D97-AF65-F5344CB8AC3E}">
        <p14:creationId xmlns:p14="http://schemas.microsoft.com/office/powerpoint/2010/main" val="25539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079512" y="188640"/>
            <a:ext cx="7020880" cy="1512168"/>
          </a:xfrm>
        </p:spPr>
        <p:txBody>
          <a:bodyPr/>
          <a:lstStyle/>
          <a:p>
            <a:r>
              <a:rPr lang="nb-NO" b="1" dirty="0"/>
              <a:t>Velkommen til Stavanger</a:t>
            </a:r>
            <a:br>
              <a:rPr lang="nb-NO" dirty="0"/>
            </a:br>
            <a:r>
              <a:rPr lang="nb-NO" dirty="0"/>
              <a:t>14. – 16. juni 2019</a:t>
            </a:r>
          </a:p>
        </p:txBody>
      </p:sp>
      <p:pic>
        <p:nvPicPr>
          <p:cNvPr id="5" name="Plassholder for innhold 4">
            <a:extLst>
              <a:ext uri="{FF2B5EF4-FFF2-40B4-BE49-F238E27FC236}">
                <a16:creationId xmlns:a16="http://schemas.microsoft.com/office/drawing/2014/main" id="{83802123-3A7F-47E9-94C7-664071BAD6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626" y="1594236"/>
            <a:ext cx="7742813" cy="4490831"/>
          </a:xfrm>
        </p:spPr>
      </p:pic>
    </p:spTree>
    <p:extLst>
      <p:ext uri="{BB962C8B-B14F-4D97-AF65-F5344CB8AC3E}">
        <p14:creationId xmlns:p14="http://schemas.microsoft.com/office/powerpoint/2010/main" val="408306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85800" y="1772816"/>
            <a:ext cx="7772400" cy="4323184"/>
          </a:xfrm>
        </p:spPr>
        <p:txBody>
          <a:bodyPr>
            <a:normAutofit fontScale="92500" lnSpcReduction="20000"/>
          </a:bodyPr>
          <a:lstStyle/>
          <a:p>
            <a:r>
              <a:rPr lang="nb-NO" dirty="0"/>
              <a:t>Norsk Odd </a:t>
            </a:r>
            <a:r>
              <a:rPr lang="nb-NO" dirty="0" err="1"/>
              <a:t>Fellow</a:t>
            </a:r>
            <a:r>
              <a:rPr lang="nb-NO" dirty="0"/>
              <a:t> Akademi skal gjennom forskning og studier tilveiebringe og formidle kunnskap og forståelse for vår Ordens opprinnelse, verdigrunnlag og historiske tradisjon, som et akademisk og praktisk grunnlag for en fortsatt bærekraftig og tidsmessig utvikling av Odd </a:t>
            </a:r>
            <a:r>
              <a:rPr lang="nb-NO" dirty="0" err="1"/>
              <a:t>Fellow</a:t>
            </a:r>
            <a:r>
              <a:rPr lang="nb-NO" dirty="0"/>
              <a:t> Ordenen i Norge.</a:t>
            </a:r>
          </a:p>
          <a:p>
            <a:r>
              <a:rPr lang="nb-NO" dirty="0"/>
              <a:t>Akademiet skal bevisstgjøre og utvikle dagens og fremtidens ledere i Ordenen.</a:t>
            </a:r>
          </a:p>
          <a:p>
            <a:r>
              <a:rPr lang="nb-NO" dirty="0"/>
              <a:t>Gjennom sine institutter skal Akademiet:</a:t>
            </a:r>
          </a:p>
          <a:p>
            <a:endParaRPr lang="nb-NO" dirty="0"/>
          </a:p>
        </p:txBody>
      </p:sp>
      <p:sp>
        <p:nvSpPr>
          <p:cNvPr id="2" name="Tittel 1"/>
          <p:cNvSpPr>
            <a:spLocks noGrp="1"/>
          </p:cNvSpPr>
          <p:nvPr>
            <p:ph type="title"/>
          </p:nvPr>
        </p:nvSpPr>
        <p:spPr/>
        <p:txBody>
          <a:bodyPr>
            <a:normAutofit fontScale="90000"/>
          </a:bodyPr>
          <a:lstStyle/>
          <a:p>
            <a:r>
              <a:rPr lang="nb-NO" b="1" dirty="0"/>
              <a:t>FORMÅL</a:t>
            </a:r>
            <a:br>
              <a:rPr lang="nb-NO" b="1" dirty="0"/>
            </a:br>
            <a:r>
              <a:rPr lang="nb-NO" sz="2700" b="1" dirty="0"/>
              <a:t>for  Norsk Odd Fellow Akademi</a:t>
            </a:r>
          </a:p>
        </p:txBody>
      </p:sp>
    </p:spTree>
    <p:extLst>
      <p:ext uri="{BB962C8B-B14F-4D97-AF65-F5344CB8AC3E}">
        <p14:creationId xmlns:p14="http://schemas.microsoft.com/office/powerpoint/2010/main" val="86309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268760"/>
            <a:ext cx="7772400" cy="4827240"/>
          </a:xfrm>
        </p:spPr>
        <p:txBody>
          <a:bodyPr/>
          <a:lstStyle/>
          <a:p>
            <a:pPr lvl="0"/>
            <a:r>
              <a:rPr lang="nb-NO" dirty="0"/>
              <a:t>Legge til rette for fremtidsstudier og langsiktig organisasjonsutvikling av Ordenen</a:t>
            </a:r>
          </a:p>
          <a:p>
            <a:pPr lvl="0"/>
            <a:r>
              <a:rPr lang="nb-NO" dirty="0"/>
              <a:t>Utvikle en ledelsesfilosofi bygget på Ordenens verdigrunnlag</a:t>
            </a:r>
          </a:p>
          <a:p>
            <a:r>
              <a:rPr lang="nb-NO" dirty="0"/>
              <a:t>Gjennomføre utredninger</a:t>
            </a:r>
          </a:p>
          <a:p>
            <a:pPr lvl="0"/>
            <a:r>
              <a:rPr lang="nb-NO" dirty="0"/>
              <a:t>Utvikle dagens og fremtidens ledere i loge og leir</a:t>
            </a:r>
          </a:p>
          <a:p>
            <a:pPr lvl="0"/>
            <a:r>
              <a:rPr lang="nb-NO" dirty="0"/>
              <a:t>Etablere regionale Akademier</a:t>
            </a:r>
          </a:p>
          <a:p>
            <a:endParaRPr lang="nb-NO" dirty="0"/>
          </a:p>
        </p:txBody>
      </p:sp>
      <p:sp>
        <p:nvSpPr>
          <p:cNvPr id="3" name="Tittel 2"/>
          <p:cNvSpPr>
            <a:spLocks noGrp="1"/>
          </p:cNvSpPr>
          <p:nvPr>
            <p:ph type="title"/>
          </p:nvPr>
        </p:nvSpPr>
        <p:spPr/>
        <p:txBody>
          <a:bodyPr/>
          <a:lstStyle/>
          <a:p>
            <a:r>
              <a:rPr lang="nb-NO" b="1" dirty="0"/>
              <a:t>FORMÅL</a:t>
            </a:r>
          </a:p>
        </p:txBody>
      </p:sp>
    </p:spTree>
    <p:extLst>
      <p:ext uri="{BB962C8B-B14F-4D97-AF65-F5344CB8AC3E}">
        <p14:creationId xmlns:p14="http://schemas.microsoft.com/office/powerpoint/2010/main" val="41404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algn="ctr">
              <a:buNone/>
            </a:pPr>
            <a:r>
              <a:rPr lang="nb-NO" dirty="0">
                <a:latin typeface="Calibri" pitchFamily="34" charset="0"/>
                <a:cs typeface="Calibri" pitchFamily="34" charset="0"/>
              </a:rPr>
              <a:t>HVA KREVES ?</a:t>
            </a:r>
          </a:p>
          <a:p>
            <a:pPr algn="ctr">
              <a:buNone/>
            </a:pPr>
            <a:endParaRPr lang="nb-NO" dirty="0">
              <a:latin typeface="Calibri" pitchFamily="34" charset="0"/>
              <a:cs typeface="Calibri" pitchFamily="34" charset="0"/>
            </a:endParaRPr>
          </a:p>
          <a:p>
            <a:r>
              <a:rPr lang="nb-NO" dirty="0">
                <a:latin typeface="Calibri" pitchFamily="34" charset="0"/>
                <a:cs typeface="Calibri" pitchFamily="34" charset="0"/>
              </a:rPr>
              <a:t>Du må ha mottatt leirens høyeste grad.</a:t>
            </a:r>
          </a:p>
          <a:p>
            <a:r>
              <a:rPr lang="nb-NO" dirty="0">
                <a:latin typeface="Calibri" pitchFamily="34" charset="0"/>
                <a:cs typeface="Calibri" pitchFamily="34" charset="0"/>
              </a:rPr>
              <a:t>Du må ha fått ditt prosjekt godkjent.</a:t>
            </a:r>
          </a:p>
          <a:p>
            <a:r>
              <a:rPr lang="nb-NO" dirty="0">
                <a:latin typeface="Calibri" pitchFamily="34" charset="0"/>
                <a:cs typeface="Calibri" pitchFamily="34" charset="0"/>
              </a:rPr>
              <a:t>Instituttene innstiller om prosjektet skal godkjennes eller ikke overfor Rådet.</a:t>
            </a:r>
          </a:p>
        </p:txBody>
      </p:sp>
      <p:sp>
        <p:nvSpPr>
          <p:cNvPr id="2" name="Tittel 1"/>
          <p:cNvSpPr>
            <a:spLocks noGrp="1"/>
          </p:cNvSpPr>
          <p:nvPr>
            <p:ph type="title"/>
          </p:nvPr>
        </p:nvSpPr>
        <p:spPr/>
        <p:txBody>
          <a:bodyPr/>
          <a:lstStyle/>
          <a:p>
            <a:r>
              <a:rPr lang="nb-NO" sz="4000" b="1" dirty="0">
                <a:latin typeface="Calibri" pitchFamily="34" charset="0"/>
                <a:cs typeface="Calibri" pitchFamily="34" charset="0"/>
              </a:rPr>
              <a:t>MEDLEMSSKAP</a:t>
            </a:r>
          </a:p>
        </p:txBody>
      </p:sp>
    </p:spTree>
    <p:extLst>
      <p:ext uri="{BB962C8B-B14F-4D97-AF65-F5344CB8AC3E}">
        <p14:creationId xmlns:p14="http://schemas.microsoft.com/office/powerpoint/2010/main" val="27629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12" y="332656"/>
            <a:ext cx="7020880" cy="864096"/>
          </a:xfrm>
        </p:spPr>
        <p:txBody>
          <a:bodyPr/>
          <a:lstStyle/>
          <a:p>
            <a:r>
              <a:rPr lang="nb-NO" sz="4400" b="1" dirty="0"/>
              <a:t>PROSJEKTER</a:t>
            </a:r>
          </a:p>
        </p:txBody>
      </p:sp>
      <p:sp>
        <p:nvSpPr>
          <p:cNvPr id="3" name="Plassholder for innhold 2"/>
          <p:cNvSpPr>
            <a:spLocks noGrp="1"/>
          </p:cNvSpPr>
          <p:nvPr>
            <p:ph idx="1"/>
          </p:nvPr>
        </p:nvSpPr>
        <p:spPr>
          <a:xfrm>
            <a:off x="685800" y="1196752"/>
            <a:ext cx="7846640" cy="5328592"/>
          </a:xfrm>
        </p:spPr>
        <p:txBody>
          <a:bodyPr/>
          <a:lstStyle/>
          <a:p>
            <a:pPr marL="0" indent="0" algn="ctr">
              <a:buNone/>
            </a:pPr>
            <a:r>
              <a:rPr lang="nb-NO" sz="3600" dirty="0"/>
              <a:t>2011 : 2 prosjekter</a:t>
            </a:r>
          </a:p>
          <a:p>
            <a:pPr marL="0" indent="0" algn="ctr">
              <a:buNone/>
            </a:pPr>
            <a:r>
              <a:rPr lang="nb-NO" sz="3600" dirty="0"/>
              <a:t>2012 : 7 prosjekter</a:t>
            </a:r>
          </a:p>
          <a:p>
            <a:pPr marL="0" indent="0" algn="ctr">
              <a:buNone/>
            </a:pPr>
            <a:r>
              <a:rPr lang="nb-NO" sz="3600" dirty="0"/>
              <a:t>2013 : 13 prosjekter</a:t>
            </a:r>
          </a:p>
          <a:p>
            <a:pPr marL="0" indent="0" algn="ctr">
              <a:buNone/>
            </a:pPr>
            <a:r>
              <a:rPr lang="nb-NO" sz="3600" dirty="0"/>
              <a:t>2014:  11 prosjekter</a:t>
            </a:r>
          </a:p>
          <a:p>
            <a:pPr marL="0" indent="0" algn="ctr">
              <a:buNone/>
            </a:pPr>
            <a:r>
              <a:rPr lang="nb-NO" sz="3600" dirty="0"/>
              <a:t>2015 : 14 prosjekter</a:t>
            </a:r>
          </a:p>
          <a:p>
            <a:pPr marL="0" indent="0" algn="ctr">
              <a:buNone/>
            </a:pPr>
            <a:r>
              <a:rPr lang="nb-NO" sz="3600" dirty="0"/>
              <a:t>2016:  18 prosjekter</a:t>
            </a:r>
          </a:p>
          <a:p>
            <a:pPr marL="0" indent="0" algn="ctr">
              <a:buNone/>
            </a:pPr>
            <a:r>
              <a:rPr lang="nb-NO" sz="3600" dirty="0"/>
              <a:t>2017: 16 prosjekter</a:t>
            </a:r>
          </a:p>
          <a:p>
            <a:pPr marL="0" indent="0" algn="ctr">
              <a:buNone/>
            </a:pPr>
            <a:r>
              <a:rPr lang="nb-NO" sz="3600" dirty="0"/>
              <a:t>2018(1. juni): 15 prosjekter</a:t>
            </a:r>
          </a:p>
          <a:p>
            <a:pPr marL="0" indent="0" algn="ctr">
              <a:buNone/>
            </a:pPr>
            <a:endParaRPr lang="nb-NO" sz="3600" dirty="0"/>
          </a:p>
          <a:p>
            <a:pPr marL="0" indent="0" algn="ctr">
              <a:buNone/>
            </a:pPr>
            <a:endParaRPr lang="nb-NO" sz="3600" dirty="0"/>
          </a:p>
          <a:p>
            <a:endParaRPr lang="nb-NO" dirty="0"/>
          </a:p>
          <a:p>
            <a:endParaRPr lang="nb-NO" dirty="0"/>
          </a:p>
          <a:p>
            <a:pPr marL="0" indent="0">
              <a:buNone/>
            </a:pPr>
            <a:r>
              <a:rPr lang="nb-NO" dirty="0"/>
              <a:t>               </a:t>
            </a:r>
          </a:p>
        </p:txBody>
      </p:sp>
    </p:spTree>
    <p:extLst>
      <p:ext uri="{BB962C8B-B14F-4D97-AF65-F5344CB8AC3E}">
        <p14:creationId xmlns:p14="http://schemas.microsoft.com/office/powerpoint/2010/main" val="285015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124744"/>
            <a:ext cx="7772400" cy="4971256"/>
          </a:xfrm>
        </p:spPr>
        <p:txBody>
          <a:bodyPr/>
          <a:lstStyle/>
          <a:p>
            <a:pPr lvl="0"/>
            <a:r>
              <a:rPr lang="nb-NO" sz="2000" dirty="0"/>
              <a:t>                                                        OF            </a:t>
            </a:r>
            <a:r>
              <a:rPr lang="nb-NO" sz="2000" dirty="0" err="1"/>
              <a:t>Reb</a:t>
            </a:r>
            <a:endParaRPr lang="nb-NO" sz="2000" dirty="0"/>
          </a:p>
          <a:p>
            <a:pPr lvl="0"/>
            <a:r>
              <a:rPr lang="nb-NO" sz="2800" dirty="0"/>
              <a:t>Logehistorier	        14        24</a:t>
            </a:r>
          </a:p>
          <a:p>
            <a:pPr lvl="0"/>
            <a:r>
              <a:rPr lang="nb-NO" sz="2800" dirty="0"/>
              <a:t>Leirhistorier                  7          4 </a:t>
            </a:r>
          </a:p>
          <a:p>
            <a:pPr lvl="0"/>
            <a:r>
              <a:rPr lang="nb-NO" sz="2800" dirty="0"/>
              <a:t>Distrikthistorier                  3        </a:t>
            </a:r>
          </a:p>
          <a:p>
            <a:pPr lvl="0"/>
            <a:r>
              <a:rPr lang="nb-NO" sz="2800" dirty="0"/>
              <a:t>Historie generelt              10         </a:t>
            </a:r>
          </a:p>
          <a:p>
            <a:pPr lvl="0"/>
            <a:r>
              <a:rPr lang="nb-NO" sz="2800" dirty="0"/>
              <a:t>Biografi                                2</a:t>
            </a:r>
          </a:p>
          <a:p>
            <a:pPr lvl="0"/>
            <a:r>
              <a:rPr lang="nb-NO" sz="2800" dirty="0"/>
              <a:t>Etikk			     8      </a:t>
            </a:r>
          </a:p>
          <a:p>
            <a:pPr lvl="0"/>
            <a:r>
              <a:rPr lang="nb-NO" sz="2800" dirty="0"/>
              <a:t>Rituelt                                  4</a:t>
            </a:r>
          </a:p>
          <a:p>
            <a:pPr lvl="0"/>
            <a:r>
              <a:rPr lang="nb-NO" sz="2800" dirty="0" err="1"/>
              <a:t>Fremtidsf</a:t>
            </a:r>
            <a:r>
              <a:rPr lang="nb-NO" sz="2800" dirty="0"/>
              <a:t>. og Ledelse        8</a:t>
            </a:r>
          </a:p>
          <a:p>
            <a:pPr lvl="0"/>
            <a:r>
              <a:rPr lang="nb-NO" sz="2800" dirty="0"/>
              <a:t>Andre                                 12</a:t>
            </a:r>
          </a:p>
          <a:p>
            <a:pPr lvl="0"/>
            <a:endParaRPr lang="nb-NO" dirty="0"/>
          </a:p>
          <a:p>
            <a:pPr lvl="0"/>
            <a:endParaRPr lang="nb-NO" dirty="0"/>
          </a:p>
        </p:txBody>
      </p:sp>
      <p:sp>
        <p:nvSpPr>
          <p:cNvPr id="3" name="Tittel 2"/>
          <p:cNvSpPr>
            <a:spLocks noGrp="1"/>
          </p:cNvSpPr>
          <p:nvPr>
            <p:ph type="title"/>
          </p:nvPr>
        </p:nvSpPr>
        <p:spPr>
          <a:xfrm>
            <a:off x="1061560" y="404664"/>
            <a:ext cx="7020880" cy="1008112"/>
          </a:xfrm>
        </p:spPr>
        <p:txBody>
          <a:bodyPr/>
          <a:lstStyle/>
          <a:p>
            <a:r>
              <a:rPr lang="nb-NO" sz="3600" dirty="0"/>
              <a:t>  PROSJEKTER</a:t>
            </a:r>
          </a:p>
        </p:txBody>
      </p:sp>
    </p:spTree>
    <p:extLst>
      <p:ext uri="{BB962C8B-B14F-4D97-AF65-F5344CB8AC3E}">
        <p14:creationId xmlns:p14="http://schemas.microsoft.com/office/powerpoint/2010/main" val="233448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PROSJEKTER</a:t>
            </a:r>
          </a:p>
        </p:txBody>
      </p:sp>
      <p:graphicFrame>
        <p:nvGraphicFramePr>
          <p:cNvPr id="8" name="Plassholder for innhold 7">
            <a:extLst>
              <a:ext uri="{FF2B5EF4-FFF2-40B4-BE49-F238E27FC236}">
                <a16:creationId xmlns:a16="http://schemas.microsoft.com/office/drawing/2014/main" id="{04735E75-53C3-488B-99DD-E52E920A9FA5}"/>
              </a:ext>
            </a:extLst>
          </p:cNvPr>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54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sz="3600" dirty="0"/>
              <a:t>Institutt for Ordenshistorisk forskning</a:t>
            </a:r>
          </a:p>
          <a:p>
            <a:r>
              <a:rPr lang="nb-NO" sz="3600" dirty="0"/>
              <a:t>Institutt for Rituell og Etisk forskning</a:t>
            </a:r>
          </a:p>
          <a:p>
            <a:r>
              <a:rPr lang="nb-NO" sz="3600" dirty="0"/>
              <a:t>Institutt for Fremtidsforskning og Ledelse</a:t>
            </a:r>
          </a:p>
        </p:txBody>
      </p:sp>
      <p:sp>
        <p:nvSpPr>
          <p:cNvPr id="3" name="Tittel 2"/>
          <p:cNvSpPr>
            <a:spLocks noGrp="1"/>
          </p:cNvSpPr>
          <p:nvPr>
            <p:ph type="title"/>
          </p:nvPr>
        </p:nvSpPr>
        <p:spPr/>
        <p:txBody>
          <a:bodyPr/>
          <a:lstStyle/>
          <a:p>
            <a:r>
              <a:rPr lang="nb-NO" b="1" dirty="0"/>
              <a:t>INSTITUTTENE</a:t>
            </a:r>
          </a:p>
        </p:txBody>
      </p:sp>
    </p:spTree>
    <p:extLst>
      <p:ext uri="{BB962C8B-B14F-4D97-AF65-F5344CB8AC3E}">
        <p14:creationId xmlns:p14="http://schemas.microsoft.com/office/powerpoint/2010/main" val="2250023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685800" y="1340768"/>
            <a:ext cx="7772400" cy="4755232"/>
          </a:xfrm>
        </p:spPr>
        <p:txBody>
          <a:bodyPr/>
          <a:lstStyle/>
          <a:p>
            <a:r>
              <a:rPr lang="nb-NO" b="1" dirty="0"/>
              <a:t>Rådsmedlemmer:                          11</a:t>
            </a:r>
            <a:endParaRPr lang="nb-NO" dirty="0"/>
          </a:p>
          <a:p>
            <a:r>
              <a:rPr lang="nb-NO" b="1" dirty="0"/>
              <a:t>Instituttmedlemmer:                      5</a:t>
            </a:r>
            <a:endParaRPr lang="nb-NO" dirty="0"/>
          </a:p>
          <a:p>
            <a:r>
              <a:rPr lang="nb-NO" b="1" dirty="0"/>
              <a:t>Prosjektmedlemmer 2011 -12:   13  </a:t>
            </a:r>
            <a:endParaRPr lang="nb-NO" dirty="0"/>
          </a:p>
          <a:p>
            <a:r>
              <a:rPr lang="nb-NO" b="1" dirty="0"/>
              <a:t>Prosjektmedlemmer 2013:          14</a:t>
            </a:r>
          </a:p>
          <a:p>
            <a:r>
              <a:rPr lang="nb-NO" b="1" dirty="0"/>
              <a:t>Prosjektmedlemmer 2014:  	   42</a:t>
            </a:r>
          </a:p>
          <a:p>
            <a:r>
              <a:rPr lang="nb-NO" b="1" dirty="0"/>
              <a:t>Prosjektmedlemmer 2015:	   40</a:t>
            </a:r>
          </a:p>
          <a:p>
            <a:r>
              <a:rPr lang="nb-NO" b="1" dirty="0"/>
              <a:t>Prosjektmedlemmer 2016:          42</a:t>
            </a:r>
          </a:p>
          <a:p>
            <a:r>
              <a:rPr lang="nb-NO" b="1" dirty="0"/>
              <a:t>Prosjektmedlemmer 2017:          29</a:t>
            </a:r>
          </a:p>
          <a:p>
            <a:r>
              <a:rPr lang="nb-NO" b="1" dirty="0"/>
              <a:t>Prosjektmedlemmer 2018:          33</a:t>
            </a:r>
            <a:endParaRPr lang="nb-NO" dirty="0">
              <a:solidFill>
                <a:srgbClr val="FF0000"/>
              </a:solidFill>
            </a:endParaRPr>
          </a:p>
        </p:txBody>
      </p:sp>
      <p:sp>
        <p:nvSpPr>
          <p:cNvPr id="3" name="Tittel 2"/>
          <p:cNvSpPr>
            <a:spLocks noGrp="1"/>
          </p:cNvSpPr>
          <p:nvPr>
            <p:ph type="title"/>
          </p:nvPr>
        </p:nvSpPr>
        <p:spPr/>
        <p:txBody>
          <a:bodyPr/>
          <a:lstStyle/>
          <a:p>
            <a:r>
              <a:rPr lang="nb-NO" b="1" dirty="0"/>
              <a:t>NORSK ODD FELLOW AKADEMI</a:t>
            </a:r>
            <a:br>
              <a:rPr lang="nb-NO" dirty="0"/>
            </a:br>
            <a:r>
              <a:rPr lang="nb-NO" sz="2800" b="1" dirty="0"/>
              <a:t>Medlemstall 01.06.2018: 229</a:t>
            </a:r>
            <a:endParaRPr lang="nb-NO" b="1" dirty="0"/>
          </a:p>
        </p:txBody>
      </p:sp>
    </p:spTree>
    <p:extLst>
      <p:ext uri="{BB962C8B-B14F-4D97-AF65-F5344CB8AC3E}">
        <p14:creationId xmlns:p14="http://schemas.microsoft.com/office/powerpoint/2010/main" val="1567501391"/>
      </p:ext>
    </p:extLst>
  </p:cSld>
  <p:clrMapOvr>
    <a:masterClrMapping/>
  </p:clrMapOvr>
</p:sld>
</file>

<file path=ppt/theme/theme1.xml><?xml version="1.0" encoding="utf-8"?>
<a:theme xmlns:a="http://schemas.openxmlformats.org/drawingml/2006/main" name="mal OF med segl">
  <a:themeElements>
    <a:clrScheme name="Odd Fel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Odd Fellow">
      <a:majorFont>
        <a:latin typeface="Times New Roman"/>
        <a:ea typeface=""/>
        <a:cs typeface=""/>
      </a:majorFont>
      <a:minorFont>
        <a:latin typeface="Times New Roman"/>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dd Fello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dd Fell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dd Fello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dd Fello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dd Fell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dd Fell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dd Fell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421</Words>
  <Application>Microsoft Office PowerPoint</Application>
  <PresentationFormat>Skjermfremvisning (4:3)</PresentationFormat>
  <Paragraphs>112</Paragraphs>
  <Slides>15</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vt:lpstr>
      <vt:lpstr>Calibri</vt:lpstr>
      <vt:lpstr>Times New Roman</vt:lpstr>
      <vt:lpstr>mal OF med segl</vt:lpstr>
      <vt:lpstr>Norsk Odd Fellow Akademi</vt:lpstr>
      <vt:lpstr>FORMÅL for  Norsk Odd Fellow Akademi</vt:lpstr>
      <vt:lpstr>FORMÅL</vt:lpstr>
      <vt:lpstr>MEDLEMSSKAP</vt:lpstr>
      <vt:lpstr>PROSJEKTER</vt:lpstr>
      <vt:lpstr>  PROSJEKTER</vt:lpstr>
      <vt:lpstr>PROSJEKTER</vt:lpstr>
      <vt:lpstr>INSTITUTTENE</vt:lpstr>
      <vt:lpstr>NORSK ODD FELLOW AKADEMI Medlemstall 01.06.2018: 229</vt:lpstr>
      <vt:lpstr> REGIONALE AKADEMIER </vt:lpstr>
      <vt:lpstr> REGIONALE AKADEMIER </vt:lpstr>
      <vt:lpstr>Lokale arrangementer</vt:lpstr>
      <vt:lpstr>ÅRBOKA</vt:lpstr>
      <vt:lpstr>SYMPOSIUM</vt:lpstr>
      <vt:lpstr>Velkommen til Stavanger 14. – 16. juni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odd</dc:creator>
  <cp:lastModifiedBy>Odd Gulbrandsen</cp:lastModifiedBy>
  <cp:revision>171</cp:revision>
  <dcterms:created xsi:type="dcterms:W3CDTF">2012-10-20T14:05:34Z</dcterms:created>
  <dcterms:modified xsi:type="dcterms:W3CDTF">2018-06-07T07:12:12Z</dcterms:modified>
</cp:coreProperties>
</file>