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61" r:id="rId3"/>
    <p:sldId id="285" r:id="rId4"/>
    <p:sldId id="288" r:id="rId5"/>
    <p:sldId id="298" r:id="rId6"/>
    <p:sldId id="299" r:id="rId7"/>
    <p:sldId id="291" r:id="rId8"/>
    <p:sldId id="293" r:id="rId9"/>
    <p:sldId id="295" r:id="rId10"/>
    <p:sldId id="290" r:id="rId11"/>
    <p:sldId id="297" r:id="rId12"/>
    <p:sldId id="294" r:id="rId13"/>
    <p:sldId id="296" r:id="rId14"/>
    <p:sldId id="300" r:id="rId15"/>
  </p:sldIdLst>
  <p:sldSz cx="9144000" cy="6858000" type="screen4x3"/>
  <p:notesSz cx="6794500" cy="9906000"/>
  <p:defaultTextStyle>
    <a:defPPr>
      <a:defRPr lang="nb-N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8" autoAdjust="0"/>
  </p:normalViewPr>
  <p:slideViewPr>
    <p:cSldViewPr>
      <p:cViewPr varScale="1">
        <p:scale>
          <a:sx n="81" d="100"/>
          <a:sy n="81" d="100"/>
        </p:scale>
        <p:origin x="1498" y="67"/>
      </p:cViewPr>
      <p:guideLst>
        <p:guide orient="horz" pos="2160"/>
        <p:guide pos="2880"/>
      </p:guideLst>
    </p:cSldViewPr>
  </p:slideViewPr>
  <p:outlineViewPr>
    <p:cViewPr>
      <p:scale>
        <a:sx n="33" d="100"/>
        <a:sy n="33" d="100"/>
      </p:scale>
      <p:origin x="24" y="0"/>
    </p:cViewPr>
  </p:outlineViewPr>
  <p:notesTextViewPr>
    <p:cViewPr>
      <p:scale>
        <a:sx n="3" d="2"/>
        <a:sy n="3" d="2"/>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944283" cy="495300"/>
          </a:xfrm>
          <a:prstGeom prst="rect">
            <a:avLst/>
          </a:prstGeom>
        </p:spPr>
        <p:txBody>
          <a:bodyPr vert="horz" lIns="91303" tIns="45651" rIns="91303" bIns="45651" rtlCol="0"/>
          <a:lstStyle>
            <a:lvl1pPr algn="l">
              <a:defRPr sz="1200"/>
            </a:lvl1pPr>
          </a:lstStyle>
          <a:p>
            <a:endParaRPr lang="en-US"/>
          </a:p>
        </p:txBody>
      </p:sp>
      <p:sp>
        <p:nvSpPr>
          <p:cNvPr id="3" name="Plassholder for dato 2"/>
          <p:cNvSpPr>
            <a:spLocks noGrp="1"/>
          </p:cNvSpPr>
          <p:nvPr>
            <p:ph type="dt" idx="1"/>
          </p:nvPr>
        </p:nvSpPr>
        <p:spPr>
          <a:xfrm>
            <a:off x="3848645" y="0"/>
            <a:ext cx="2944283" cy="495300"/>
          </a:xfrm>
          <a:prstGeom prst="rect">
            <a:avLst/>
          </a:prstGeom>
        </p:spPr>
        <p:txBody>
          <a:bodyPr vert="horz" lIns="91303" tIns="45651" rIns="91303" bIns="45651" rtlCol="0"/>
          <a:lstStyle>
            <a:lvl1pPr algn="r">
              <a:defRPr sz="1200"/>
            </a:lvl1pPr>
          </a:lstStyle>
          <a:p>
            <a:fld id="{05461A78-F901-4A7E-A307-A7DFE9919EEA}" type="datetimeFigureOut">
              <a:rPr lang="en-US" smtClean="0"/>
              <a:pPr/>
              <a:t>10/28/2018</a:t>
            </a:fld>
            <a:endParaRPr lang="en-US"/>
          </a:p>
        </p:txBody>
      </p:sp>
      <p:sp>
        <p:nvSpPr>
          <p:cNvPr id="4" name="Plassholder for lysbilde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303" tIns="45651" rIns="91303" bIns="45651" rtlCol="0" anchor="ctr"/>
          <a:lstStyle/>
          <a:p>
            <a:endParaRPr lang="en-US"/>
          </a:p>
        </p:txBody>
      </p:sp>
      <p:sp>
        <p:nvSpPr>
          <p:cNvPr id="5" name="Plassholder for notater 4"/>
          <p:cNvSpPr>
            <a:spLocks noGrp="1"/>
          </p:cNvSpPr>
          <p:nvPr>
            <p:ph type="body" sz="quarter" idx="3"/>
          </p:nvPr>
        </p:nvSpPr>
        <p:spPr>
          <a:xfrm>
            <a:off x="679450" y="4705350"/>
            <a:ext cx="5435600" cy="4457700"/>
          </a:xfrm>
          <a:prstGeom prst="rect">
            <a:avLst/>
          </a:prstGeom>
        </p:spPr>
        <p:txBody>
          <a:bodyPr vert="horz" lIns="91303" tIns="45651" rIns="91303" bIns="45651"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6" name="Plassholder for bunntekst 5"/>
          <p:cNvSpPr>
            <a:spLocks noGrp="1"/>
          </p:cNvSpPr>
          <p:nvPr>
            <p:ph type="ftr" sz="quarter" idx="4"/>
          </p:nvPr>
        </p:nvSpPr>
        <p:spPr>
          <a:xfrm>
            <a:off x="1" y="9408981"/>
            <a:ext cx="2944283" cy="495300"/>
          </a:xfrm>
          <a:prstGeom prst="rect">
            <a:avLst/>
          </a:prstGeom>
        </p:spPr>
        <p:txBody>
          <a:bodyPr vert="horz" lIns="91303" tIns="45651" rIns="91303" bIns="45651" rtlCol="0" anchor="b"/>
          <a:lstStyle>
            <a:lvl1pPr algn="l">
              <a:defRPr sz="1200"/>
            </a:lvl1pPr>
          </a:lstStyle>
          <a:p>
            <a:endParaRPr lang="en-US"/>
          </a:p>
        </p:txBody>
      </p:sp>
      <p:sp>
        <p:nvSpPr>
          <p:cNvPr id="7" name="Plassholder for lysbildenummer 6"/>
          <p:cNvSpPr>
            <a:spLocks noGrp="1"/>
          </p:cNvSpPr>
          <p:nvPr>
            <p:ph type="sldNum" sz="quarter" idx="5"/>
          </p:nvPr>
        </p:nvSpPr>
        <p:spPr>
          <a:xfrm>
            <a:off x="3848645" y="9408981"/>
            <a:ext cx="2944283" cy="495300"/>
          </a:xfrm>
          <a:prstGeom prst="rect">
            <a:avLst/>
          </a:prstGeom>
        </p:spPr>
        <p:txBody>
          <a:bodyPr vert="horz" lIns="91303" tIns="45651" rIns="91303" bIns="45651" rtlCol="0" anchor="b"/>
          <a:lstStyle>
            <a:lvl1pPr algn="r">
              <a:defRPr sz="1200"/>
            </a:lvl1pPr>
          </a:lstStyle>
          <a:p>
            <a:fld id="{E30867C3-81ED-4F22-ABF3-876E3D564111}" type="slidenum">
              <a:rPr lang="en-US" smtClean="0"/>
              <a:pPr/>
              <a:t>‹#›</a:t>
            </a:fld>
            <a:endParaRPr lang="en-US"/>
          </a:p>
        </p:txBody>
      </p:sp>
    </p:spTree>
    <p:extLst>
      <p:ext uri="{BB962C8B-B14F-4D97-AF65-F5344CB8AC3E}">
        <p14:creationId xmlns:p14="http://schemas.microsoft.com/office/powerpoint/2010/main" val="3543650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30867C3-81ED-4F22-ABF3-876E3D564111}" type="slidenum">
              <a:rPr lang="en-US" smtClean="0"/>
              <a:pPr/>
              <a:t>6</a:t>
            </a:fld>
            <a:endParaRPr lang="en-US"/>
          </a:p>
        </p:txBody>
      </p:sp>
    </p:spTree>
    <p:extLst>
      <p:ext uri="{BB962C8B-B14F-4D97-AF65-F5344CB8AC3E}">
        <p14:creationId xmlns:p14="http://schemas.microsoft.com/office/powerpoint/2010/main" val="1427765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a:t>Klikk for å redigere tittelstil</a:t>
            </a:r>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lvl1pPr>
              <a:defRPr/>
            </a:lvl1pPr>
          </a:lstStyle>
          <a:p>
            <a:pPr>
              <a:defRPr/>
            </a:pPr>
            <a:fld id="{8DF679C6-91D3-4FB4-BE34-37540DA66CC4}" type="datetime1">
              <a:rPr lang="nb-NO" smtClean="0"/>
              <a:pPr>
                <a:defRPr/>
              </a:pPr>
              <a:t>28.10.2018</a:t>
            </a:fld>
            <a:endParaRPr lang="nb-NO"/>
          </a:p>
        </p:txBody>
      </p:sp>
      <p:sp>
        <p:nvSpPr>
          <p:cNvPr id="5" name="Plassholder for bunntekst 4"/>
          <p:cNvSpPr>
            <a:spLocks noGrp="1"/>
          </p:cNvSpPr>
          <p:nvPr>
            <p:ph type="ftr" sz="quarter" idx="11"/>
          </p:nvPr>
        </p:nvSpPr>
        <p:spPr/>
        <p:txBody>
          <a:bodyPr/>
          <a:lstStyle>
            <a:lvl1pPr>
              <a:defRPr/>
            </a:lvl1pPr>
          </a:lstStyle>
          <a:p>
            <a:pPr>
              <a:defRPr/>
            </a:pPr>
            <a:r>
              <a:rPr lang="nb-NO"/>
              <a:t>Storembedsmannsmøtet 23.-25.10.2015</a:t>
            </a:r>
          </a:p>
        </p:txBody>
      </p:sp>
      <p:sp>
        <p:nvSpPr>
          <p:cNvPr id="6" name="Plassholder for lysbildenummer 5"/>
          <p:cNvSpPr>
            <a:spLocks noGrp="1"/>
          </p:cNvSpPr>
          <p:nvPr>
            <p:ph type="sldNum" sz="quarter" idx="12"/>
          </p:nvPr>
        </p:nvSpPr>
        <p:spPr/>
        <p:txBody>
          <a:bodyPr/>
          <a:lstStyle>
            <a:lvl1pPr>
              <a:defRPr/>
            </a:lvl1pPr>
          </a:lstStyle>
          <a:p>
            <a:pPr>
              <a:defRPr/>
            </a:pPr>
            <a:fld id="{1AB56F4B-96C9-4246-B0C9-238A7B3CF5E9}" type="slidenum">
              <a:rPr lang="nb-NO"/>
              <a:pPr>
                <a:defRPr/>
              </a:pPr>
              <a:t>‹#›</a:t>
            </a:fld>
            <a:endParaRPr lang="nb-NO"/>
          </a:p>
        </p:txBody>
      </p:sp>
    </p:spTree>
    <p:extLst>
      <p:ext uri="{BB962C8B-B14F-4D97-AF65-F5344CB8AC3E}">
        <p14:creationId xmlns:p14="http://schemas.microsoft.com/office/powerpoint/2010/main" val="3235948405"/>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pPr>
              <a:defRPr/>
            </a:pPr>
            <a:fld id="{CEEDFBEA-95A6-42BE-9C33-F64759596D79}" type="datetime1">
              <a:rPr lang="nb-NO" smtClean="0"/>
              <a:pPr>
                <a:defRPr/>
              </a:pPr>
              <a:t>28.10.2018</a:t>
            </a:fld>
            <a:endParaRPr lang="nb-NO"/>
          </a:p>
        </p:txBody>
      </p:sp>
      <p:sp>
        <p:nvSpPr>
          <p:cNvPr id="5" name="Plassholder for bunntekst 4"/>
          <p:cNvSpPr>
            <a:spLocks noGrp="1"/>
          </p:cNvSpPr>
          <p:nvPr>
            <p:ph type="ftr" sz="quarter" idx="11"/>
          </p:nvPr>
        </p:nvSpPr>
        <p:spPr/>
        <p:txBody>
          <a:bodyPr/>
          <a:lstStyle>
            <a:lvl1pPr>
              <a:defRPr/>
            </a:lvl1pPr>
          </a:lstStyle>
          <a:p>
            <a:pPr>
              <a:defRPr/>
            </a:pPr>
            <a:r>
              <a:rPr lang="nb-NO"/>
              <a:t>Storembedsmannsmøtet 23.-25.10.2015</a:t>
            </a:r>
          </a:p>
        </p:txBody>
      </p:sp>
      <p:sp>
        <p:nvSpPr>
          <p:cNvPr id="6" name="Plassholder for lysbildenummer 5"/>
          <p:cNvSpPr>
            <a:spLocks noGrp="1"/>
          </p:cNvSpPr>
          <p:nvPr>
            <p:ph type="sldNum" sz="quarter" idx="12"/>
          </p:nvPr>
        </p:nvSpPr>
        <p:spPr/>
        <p:txBody>
          <a:bodyPr/>
          <a:lstStyle>
            <a:lvl1pPr>
              <a:defRPr/>
            </a:lvl1pPr>
          </a:lstStyle>
          <a:p>
            <a:pPr>
              <a:defRPr/>
            </a:pPr>
            <a:fld id="{6D3BE8D2-AC19-46EB-AC94-2089063A02D4}" type="slidenum">
              <a:rPr lang="nb-NO"/>
              <a:pPr>
                <a:defRPr/>
              </a:pPr>
              <a:t>‹#›</a:t>
            </a:fld>
            <a:endParaRPr lang="nb-NO"/>
          </a:p>
        </p:txBody>
      </p:sp>
    </p:spTree>
    <p:extLst>
      <p:ext uri="{BB962C8B-B14F-4D97-AF65-F5344CB8AC3E}">
        <p14:creationId xmlns:p14="http://schemas.microsoft.com/office/powerpoint/2010/main" val="4197956386"/>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pPr>
              <a:defRPr/>
            </a:pPr>
            <a:fld id="{28E23AC6-4357-4108-A7C1-76416F6A82C9}" type="datetime1">
              <a:rPr lang="nb-NO" smtClean="0"/>
              <a:pPr>
                <a:defRPr/>
              </a:pPr>
              <a:t>28.10.2018</a:t>
            </a:fld>
            <a:endParaRPr lang="nb-NO"/>
          </a:p>
        </p:txBody>
      </p:sp>
      <p:sp>
        <p:nvSpPr>
          <p:cNvPr id="5" name="Plassholder for bunntekst 4"/>
          <p:cNvSpPr>
            <a:spLocks noGrp="1"/>
          </p:cNvSpPr>
          <p:nvPr>
            <p:ph type="ftr" sz="quarter" idx="11"/>
          </p:nvPr>
        </p:nvSpPr>
        <p:spPr/>
        <p:txBody>
          <a:bodyPr/>
          <a:lstStyle>
            <a:lvl1pPr>
              <a:defRPr/>
            </a:lvl1pPr>
          </a:lstStyle>
          <a:p>
            <a:pPr>
              <a:defRPr/>
            </a:pPr>
            <a:r>
              <a:rPr lang="nb-NO"/>
              <a:t>Storembedsmannsmøtet 23.-25.10.2015</a:t>
            </a:r>
          </a:p>
        </p:txBody>
      </p:sp>
      <p:sp>
        <p:nvSpPr>
          <p:cNvPr id="6" name="Plassholder for lysbildenummer 5"/>
          <p:cNvSpPr>
            <a:spLocks noGrp="1"/>
          </p:cNvSpPr>
          <p:nvPr>
            <p:ph type="sldNum" sz="quarter" idx="12"/>
          </p:nvPr>
        </p:nvSpPr>
        <p:spPr/>
        <p:txBody>
          <a:bodyPr/>
          <a:lstStyle>
            <a:lvl1pPr>
              <a:defRPr/>
            </a:lvl1pPr>
          </a:lstStyle>
          <a:p>
            <a:pPr>
              <a:defRPr/>
            </a:pPr>
            <a:fld id="{AB252450-7109-46EB-98A3-96375A2DFE00}" type="slidenum">
              <a:rPr lang="nb-NO"/>
              <a:pPr>
                <a:defRPr/>
              </a:pPr>
              <a:t>‹#›</a:t>
            </a:fld>
            <a:endParaRPr lang="nb-NO"/>
          </a:p>
        </p:txBody>
      </p:sp>
    </p:spTree>
    <p:extLst>
      <p:ext uri="{BB962C8B-B14F-4D97-AF65-F5344CB8AC3E}">
        <p14:creationId xmlns:p14="http://schemas.microsoft.com/office/powerpoint/2010/main" val="3949083726"/>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pPr>
              <a:defRPr/>
            </a:pPr>
            <a:fld id="{2AB3DE06-045C-4FEE-BB82-ABE0DB28E54A}" type="datetime1">
              <a:rPr lang="nb-NO" smtClean="0"/>
              <a:pPr>
                <a:defRPr/>
              </a:pPr>
              <a:t>28.10.2018</a:t>
            </a:fld>
            <a:endParaRPr lang="nb-NO"/>
          </a:p>
        </p:txBody>
      </p:sp>
      <p:sp>
        <p:nvSpPr>
          <p:cNvPr id="5" name="Plassholder for bunntekst 4"/>
          <p:cNvSpPr>
            <a:spLocks noGrp="1"/>
          </p:cNvSpPr>
          <p:nvPr>
            <p:ph type="ftr" sz="quarter" idx="11"/>
          </p:nvPr>
        </p:nvSpPr>
        <p:spPr/>
        <p:txBody>
          <a:bodyPr/>
          <a:lstStyle>
            <a:lvl1pPr>
              <a:defRPr/>
            </a:lvl1pPr>
          </a:lstStyle>
          <a:p>
            <a:pPr>
              <a:defRPr/>
            </a:pPr>
            <a:r>
              <a:rPr lang="nb-NO"/>
              <a:t>Storembedsmannsmøtet 23.-25.10.2015</a:t>
            </a:r>
          </a:p>
        </p:txBody>
      </p:sp>
      <p:sp>
        <p:nvSpPr>
          <p:cNvPr id="6" name="Plassholder for lysbildenummer 5"/>
          <p:cNvSpPr>
            <a:spLocks noGrp="1"/>
          </p:cNvSpPr>
          <p:nvPr>
            <p:ph type="sldNum" sz="quarter" idx="12"/>
          </p:nvPr>
        </p:nvSpPr>
        <p:spPr/>
        <p:txBody>
          <a:bodyPr/>
          <a:lstStyle>
            <a:lvl1pPr>
              <a:defRPr/>
            </a:lvl1pPr>
          </a:lstStyle>
          <a:p>
            <a:pPr>
              <a:defRPr/>
            </a:pPr>
            <a:fld id="{F2166E60-A30E-4B22-9BDB-569A9FB87D32}" type="slidenum">
              <a:rPr lang="nb-NO"/>
              <a:pPr>
                <a:defRPr/>
              </a:pPr>
              <a:t>‹#›</a:t>
            </a:fld>
            <a:endParaRPr lang="nb-NO"/>
          </a:p>
        </p:txBody>
      </p:sp>
    </p:spTree>
    <p:extLst>
      <p:ext uri="{BB962C8B-B14F-4D97-AF65-F5344CB8AC3E}">
        <p14:creationId xmlns:p14="http://schemas.microsoft.com/office/powerpoint/2010/main" val="3919583048"/>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lvl1pPr>
              <a:defRPr/>
            </a:lvl1pPr>
          </a:lstStyle>
          <a:p>
            <a:pPr>
              <a:defRPr/>
            </a:pPr>
            <a:fld id="{C082D637-8E47-4B52-961E-2BAEC9524507}" type="datetime1">
              <a:rPr lang="nb-NO" smtClean="0"/>
              <a:pPr>
                <a:defRPr/>
              </a:pPr>
              <a:t>28.10.2018</a:t>
            </a:fld>
            <a:endParaRPr lang="nb-NO"/>
          </a:p>
        </p:txBody>
      </p:sp>
      <p:sp>
        <p:nvSpPr>
          <p:cNvPr id="5" name="Plassholder for bunntekst 4"/>
          <p:cNvSpPr>
            <a:spLocks noGrp="1"/>
          </p:cNvSpPr>
          <p:nvPr>
            <p:ph type="ftr" sz="quarter" idx="11"/>
          </p:nvPr>
        </p:nvSpPr>
        <p:spPr/>
        <p:txBody>
          <a:bodyPr/>
          <a:lstStyle>
            <a:lvl1pPr>
              <a:defRPr/>
            </a:lvl1pPr>
          </a:lstStyle>
          <a:p>
            <a:pPr>
              <a:defRPr/>
            </a:pPr>
            <a:r>
              <a:rPr lang="nb-NO"/>
              <a:t>Storembedsmannsmøtet 23.-25.10.2015</a:t>
            </a:r>
          </a:p>
        </p:txBody>
      </p:sp>
      <p:sp>
        <p:nvSpPr>
          <p:cNvPr id="6" name="Plassholder for lysbildenummer 5"/>
          <p:cNvSpPr>
            <a:spLocks noGrp="1"/>
          </p:cNvSpPr>
          <p:nvPr>
            <p:ph type="sldNum" sz="quarter" idx="12"/>
          </p:nvPr>
        </p:nvSpPr>
        <p:spPr/>
        <p:txBody>
          <a:bodyPr/>
          <a:lstStyle>
            <a:lvl1pPr>
              <a:defRPr/>
            </a:lvl1pPr>
          </a:lstStyle>
          <a:p>
            <a:pPr>
              <a:defRPr/>
            </a:pPr>
            <a:fld id="{B0CE6B46-0E5B-4707-A384-4416A209852F}" type="slidenum">
              <a:rPr lang="nb-NO"/>
              <a:pPr>
                <a:defRPr/>
              </a:pPr>
              <a:t>‹#›</a:t>
            </a:fld>
            <a:endParaRPr lang="nb-NO"/>
          </a:p>
        </p:txBody>
      </p:sp>
    </p:spTree>
    <p:extLst>
      <p:ext uri="{BB962C8B-B14F-4D97-AF65-F5344CB8AC3E}">
        <p14:creationId xmlns:p14="http://schemas.microsoft.com/office/powerpoint/2010/main" val="3298852768"/>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3"/>
          <p:cNvSpPr>
            <a:spLocks noGrp="1"/>
          </p:cNvSpPr>
          <p:nvPr>
            <p:ph type="dt" sz="half" idx="10"/>
          </p:nvPr>
        </p:nvSpPr>
        <p:spPr/>
        <p:txBody>
          <a:bodyPr/>
          <a:lstStyle>
            <a:lvl1pPr>
              <a:defRPr/>
            </a:lvl1pPr>
          </a:lstStyle>
          <a:p>
            <a:pPr>
              <a:defRPr/>
            </a:pPr>
            <a:fld id="{D99263E3-251F-4372-B698-BCD6CE7977E2}" type="datetime1">
              <a:rPr lang="nb-NO" smtClean="0"/>
              <a:pPr>
                <a:defRPr/>
              </a:pPr>
              <a:t>28.10.2018</a:t>
            </a:fld>
            <a:endParaRPr lang="nb-NO"/>
          </a:p>
        </p:txBody>
      </p:sp>
      <p:sp>
        <p:nvSpPr>
          <p:cNvPr id="6" name="Plassholder for bunntekst 4"/>
          <p:cNvSpPr>
            <a:spLocks noGrp="1"/>
          </p:cNvSpPr>
          <p:nvPr>
            <p:ph type="ftr" sz="quarter" idx="11"/>
          </p:nvPr>
        </p:nvSpPr>
        <p:spPr/>
        <p:txBody>
          <a:bodyPr/>
          <a:lstStyle>
            <a:lvl1pPr>
              <a:defRPr/>
            </a:lvl1pPr>
          </a:lstStyle>
          <a:p>
            <a:pPr>
              <a:defRPr/>
            </a:pPr>
            <a:r>
              <a:rPr lang="nb-NO"/>
              <a:t>Storembedsmannsmøtet 23.-25.10.2015</a:t>
            </a:r>
          </a:p>
        </p:txBody>
      </p:sp>
      <p:sp>
        <p:nvSpPr>
          <p:cNvPr id="7" name="Plassholder for lysbildenummer 5"/>
          <p:cNvSpPr>
            <a:spLocks noGrp="1"/>
          </p:cNvSpPr>
          <p:nvPr>
            <p:ph type="sldNum" sz="quarter" idx="12"/>
          </p:nvPr>
        </p:nvSpPr>
        <p:spPr/>
        <p:txBody>
          <a:bodyPr/>
          <a:lstStyle>
            <a:lvl1pPr>
              <a:defRPr/>
            </a:lvl1pPr>
          </a:lstStyle>
          <a:p>
            <a:pPr>
              <a:defRPr/>
            </a:pPr>
            <a:fld id="{E0CB727F-786E-49B8-A304-6E18E97C3C23}" type="slidenum">
              <a:rPr lang="nb-NO"/>
              <a:pPr>
                <a:defRPr/>
              </a:pPr>
              <a:t>‹#›</a:t>
            </a:fld>
            <a:endParaRPr lang="nb-NO"/>
          </a:p>
        </p:txBody>
      </p:sp>
    </p:spTree>
    <p:extLst>
      <p:ext uri="{BB962C8B-B14F-4D97-AF65-F5344CB8AC3E}">
        <p14:creationId xmlns:p14="http://schemas.microsoft.com/office/powerpoint/2010/main" val="666534049"/>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3"/>
          <p:cNvSpPr>
            <a:spLocks noGrp="1"/>
          </p:cNvSpPr>
          <p:nvPr>
            <p:ph type="dt" sz="half" idx="10"/>
          </p:nvPr>
        </p:nvSpPr>
        <p:spPr/>
        <p:txBody>
          <a:bodyPr/>
          <a:lstStyle>
            <a:lvl1pPr>
              <a:defRPr/>
            </a:lvl1pPr>
          </a:lstStyle>
          <a:p>
            <a:pPr>
              <a:defRPr/>
            </a:pPr>
            <a:fld id="{EFC9BD35-E5A5-4C84-B360-9E147BEB082A}" type="datetime1">
              <a:rPr lang="nb-NO" smtClean="0"/>
              <a:pPr>
                <a:defRPr/>
              </a:pPr>
              <a:t>28.10.2018</a:t>
            </a:fld>
            <a:endParaRPr lang="nb-NO"/>
          </a:p>
        </p:txBody>
      </p:sp>
      <p:sp>
        <p:nvSpPr>
          <p:cNvPr id="8" name="Plassholder for bunntekst 4"/>
          <p:cNvSpPr>
            <a:spLocks noGrp="1"/>
          </p:cNvSpPr>
          <p:nvPr>
            <p:ph type="ftr" sz="quarter" idx="11"/>
          </p:nvPr>
        </p:nvSpPr>
        <p:spPr/>
        <p:txBody>
          <a:bodyPr/>
          <a:lstStyle>
            <a:lvl1pPr>
              <a:defRPr/>
            </a:lvl1pPr>
          </a:lstStyle>
          <a:p>
            <a:pPr>
              <a:defRPr/>
            </a:pPr>
            <a:r>
              <a:rPr lang="nb-NO"/>
              <a:t>Storembedsmannsmøtet 23.-25.10.2015</a:t>
            </a:r>
          </a:p>
        </p:txBody>
      </p:sp>
      <p:sp>
        <p:nvSpPr>
          <p:cNvPr id="9" name="Plassholder for lysbildenummer 5"/>
          <p:cNvSpPr>
            <a:spLocks noGrp="1"/>
          </p:cNvSpPr>
          <p:nvPr>
            <p:ph type="sldNum" sz="quarter" idx="12"/>
          </p:nvPr>
        </p:nvSpPr>
        <p:spPr/>
        <p:txBody>
          <a:bodyPr/>
          <a:lstStyle>
            <a:lvl1pPr>
              <a:defRPr/>
            </a:lvl1pPr>
          </a:lstStyle>
          <a:p>
            <a:pPr>
              <a:defRPr/>
            </a:pPr>
            <a:fld id="{35F2421F-819B-434A-A678-9ADFA93D2F0E}" type="slidenum">
              <a:rPr lang="nb-NO"/>
              <a:pPr>
                <a:defRPr/>
              </a:pPr>
              <a:t>‹#›</a:t>
            </a:fld>
            <a:endParaRPr lang="nb-NO"/>
          </a:p>
        </p:txBody>
      </p:sp>
    </p:spTree>
    <p:extLst>
      <p:ext uri="{BB962C8B-B14F-4D97-AF65-F5344CB8AC3E}">
        <p14:creationId xmlns:p14="http://schemas.microsoft.com/office/powerpoint/2010/main" val="2248341351"/>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3"/>
          <p:cNvSpPr>
            <a:spLocks noGrp="1"/>
          </p:cNvSpPr>
          <p:nvPr>
            <p:ph type="dt" sz="half" idx="10"/>
          </p:nvPr>
        </p:nvSpPr>
        <p:spPr/>
        <p:txBody>
          <a:bodyPr/>
          <a:lstStyle>
            <a:lvl1pPr>
              <a:defRPr/>
            </a:lvl1pPr>
          </a:lstStyle>
          <a:p>
            <a:pPr>
              <a:defRPr/>
            </a:pPr>
            <a:fld id="{A290A451-D9DF-4305-B7B9-746AE900936B}" type="datetime1">
              <a:rPr lang="nb-NO" smtClean="0"/>
              <a:pPr>
                <a:defRPr/>
              </a:pPr>
              <a:t>28.10.2018</a:t>
            </a:fld>
            <a:endParaRPr lang="nb-NO"/>
          </a:p>
        </p:txBody>
      </p:sp>
      <p:sp>
        <p:nvSpPr>
          <p:cNvPr id="4" name="Plassholder for bunntekst 4"/>
          <p:cNvSpPr>
            <a:spLocks noGrp="1"/>
          </p:cNvSpPr>
          <p:nvPr>
            <p:ph type="ftr" sz="quarter" idx="11"/>
          </p:nvPr>
        </p:nvSpPr>
        <p:spPr/>
        <p:txBody>
          <a:bodyPr/>
          <a:lstStyle>
            <a:lvl1pPr>
              <a:defRPr/>
            </a:lvl1pPr>
          </a:lstStyle>
          <a:p>
            <a:pPr>
              <a:defRPr/>
            </a:pPr>
            <a:r>
              <a:rPr lang="nb-NO"/>
              <a:t>Storembedsmannsmøtet 23.-25.10.2015</a:t>
            </a:r>
          </a:p>
        </p:txBody>
      </p:sp>
      <p:sp>
        <p:nvSpPr>
          <p:cNvPr id="5" name="Plassholder for lysbildenummer 5"/>
          <p:cNvSpPr>
            <a:spLocks noGrp="1"/>
          </p:cNvSpPr>
          <p:nvPr>
            <p:ph type="sldNum" sz="quarter" idx="12"/>
          </p:nvPr>
        </p:nvSpPr>
        <p:spPr/>
        <p:txBody>
          <a:bodyPr/>
          <a:lstStyle>
            <a:lvl1pPr>
              <a:defRPr/>
            </a:lvl1pPr>
          </a:lstStyle>
          <a:p>
            <a:pPr>
              <a:defRPr/>
            </a:pPr>
            <a:fld id="{163A67E1-AFFE-43F1-9225-C19105644CCB}" type="slidenum">
              <a:rPr lang="nb-NO"/>
              <a:pPr>
                <a:defRPr/>
              </a:pPr>
              <a:t>‹#›</a:t>
            </a:fld>
            <a:endParaRPr lang="nb-NO"/>
          </a:p>
        </p:txBody>
      </p:sp>
    </p:spTree>
    <p:extLst>
      <p:ext uri="{BB962C8B-B14F-4D97-AF65-F5344CB8AC3E}">
        <p14:creationId xmlns:p14="http://schemas.microsoft.com/office/powerpoint/2010/main" val="4141337036"/>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3"/>
          <p:cNvSpPr>
            <a:spLocks noGrp="1"/>
          </p:cNvSpPr>
          <p:nvPr>
            <p:ph type="dt" sz="half" idx="10"/>
          </p:nvPr>
        </p:nvSpPr>
        <p:spPr/>
        <p:txBody>
          <a:bodyPr/>
          <a:lstStyle>
            <a:lvl1pPr>
              <a:defRPr/>
            </a:lvl1pPr>
          </a:lstStyle>
          <a:p>
            <a:pPr>
              <a:defRPr/>
            </a:pPr>
            <a:fld id="{87AAE9F5-6D88-4573-A642-C15E11F9FE82}" type="datetime1">
              <a:rPr lang="nb-NO" smtClean="0"/>
              <a:pPr>
                <a:defRPr/>
              </a:pPr>
              <a:t>28.10.2018</a:t>
            </a:fld>
            <a:endParaRPr lang="nb-NO"/>
          </a:p>
        </p:txBody>
      </p:sp>
      <p:sp>
        <p:nvSpPr>
          <p:cNvPr id="3" name="Plassholder for bunntekst 4"/>
          <p:cNvSpPr>
            <a:spLocks noGrp="1"/>
          </p:cNvSpPr>
          <p:nvPr>
            <p:ph type="ftr" sz="quarter" idx="11"/>
          </p:nvPr>
        </p:nvSpPr>
        <p:spPr/>
        <p:txBody>
          <a:bodyPr/>
          <a:lstStyle>
            <a:lvl1pPr>
              <a:defRPr/>
            </a:lvl1pPr>
          </a:lstStyle>
          <a:p>
            <a:pPr>
              <a:defRPr/>
            </a:pPr>
            <a:r>
              <a:rPr lang="nb-NO"/>
              <a:t>Storembedsmannsmøtet 23.-25.10.2015</a:t>
            </a:r>
          </a:p>
        </p:txBody>
      </p:sp>
      <p:sp>
        <p:nvSpPr>
          <p:cNvPr id="4" name="Plassholder for lysbildenummer 5"/>
          <p:cNvSpPr>
            <a:spLocks noGrp="1"/>
          </p:cNvSpPr>
          <p:nvPr>
            <p:ph type="sldNum" sz="quarter" idx="12"/>
          </p:nvPr>
        </p:nvSpPr>
        <p:spPr/>
        <p:txBody>
          <a:bodyPr/>
          <a:lstStyle>
            <a:lvl1pPr>
              <a:defRPr/>
            </a:lvl1pPr>
          </a:lstStyle>
          <a:p>
            <a:pPr>
              <a:defRPr/>
            </a:pPr>
            <a:fld id="{024C863E-A1FC-4EFC-8EF5-6762372BD749}" type="slidenum">
              <a:rPr lang="nb-NO"/>
              <a:pPr>
                <a:defRPr/>
              </a:pPr>
              <a:t>‹#›</a:t>
            </a:fld>
            <a:endParaRPr lang="nb-NO"/>
          </a:p>
        </p:txBody>
      </p:sp>
    </p:spTree>
    <p:extLst>
      <p:ext uri="{BB962C8B-B14F-4D97-AF65-F5344CB8AC3E}">
        <p14:creationId xmlns:p14="http://schemas.microsoft.com/office/powerpoint/2010/main" val="1386063128"/>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fld id="{E3AA1820-7387-490E-BA2A-E38458D10B2F}" type="datetime1">
              <a:rPr lang="nb-NO" smtClean="0"/>
              <a:pPr>
                <a:defRPr/>
              </a:pPr>
              <a:t>28.10.2018</a:t>
            </a:fld>
            <a:endParaRPr lang="nb-NO"/>
          </a:p>
        </p:txBody>
      </p:sp>
      <p:sp>
        <p:nvSpPr>
          <p:cNvPr id="6" name="Plassholder for bunntekst 4"/>
          <p:cNvSpPr>
            <a:spLocks noGrp="1"/>
          </p:cNvSpPr>
          <p:nvPr>
            <p:ph type="ftr" sz="quarter" idx="11"/>
          </p:nvPr>
        </p:nvSpPr>
        <p:spPr/>
        <p:txBody>
          <a:bodyPr/>
          <a:lstStyle>
            <a:lvl1pPr>
              <a:defRPr/>
            </a:lvl1pPr>
          </a:lstStyle>
          <a:p>
            <a:pPr>
              <a:defRPr/>
            </a:pPr>
            <a:r>
              <a:rPr lang="nb-NO"/>
              <a:t>Storembedsmannsmøtet 23.-25.10.2015</a:t>
            </a:r>
          </a:p>
        </p:txBody>
      </p:sp>
      <p:sp>
        <p:nvSpPr>
          <p:cNvPr id="7" name="Plassholder for lysbildenummer 5"/>
          <p:cNvSpPr>
            <a:spLocks noGrp="1"/>
          </p:cNvSpPr>
          <p:nvPr>
            <p:ph type="sldNum" sz="quarter" idx="12"/>
          </p:nvPr>
        </p:nvSpPr>
        <p:spPr/>
        <p:txBody>
          <a:bodyPr/>
          <a:lstStyle>
            <a:lvl1pPr>
              <a:defRPr/>
            </a:lvl1pPr>
          </a:lstStyle>
          <a:p>
            <a:pPr>
              <a:defRPr/>
            </a:pPr>
            <a:fld id="{B5AD4AEF-E633-46B2-8085-C21D5C0536A3}" type="slidenum">
              <a:rPr lang="nb-NO"/>
              <a:pPr>
                <a:defRPr/>
              </a:pPr>
              <a:t>‹#›</a:t>
            </a:fld>
            <a:endParaRPr lang="nb-NO"/>
          </a:p>
        </p:txBody>
      </p:sp>
    </p:spTree>
    <p:extLst>
      <p:ext uri="{BB962C8B-B14F-4D97-AF65-F5344CB8AC3E}">
        <p14:creationId xmlns:p14="http://schemas.microsoft.com/office/powerpoint/2010/main" val="3585342220"/>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a:t>Klikk ikonet for å legge til et bilde</a:t>
            </a:r>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fld id="{8D22DACF-39CB-4C31-9633-1A76DAD1DA56}" type="datetime1">
              <a:rPr lang="nb-NO" smtClean="0"/>
              <a:pPr>
                <a:defRPr/>
              </a:pPr>
              <a:t>28.10.2018</a:t>
            </a:fld>
            <a:endParaRPr lang="nb-NO"/>
          </a:p>
        </p:txBody>
      </p:sp>
      <p:sp>
        <p:nvSpPr>
          <p:cNvPr id="6" name="Plassholder for bunntekst 4"/>
          <p:cNvSpPr>
            <a:spLocks noGrp="1"/>
          </p:cNvSpPr>
          <p:nvPr>
            <p:ph type="ftr" sz="quarter" idx="11"/>
          </p:nvPr>
        </p:nvSpPr>
        <p:spPr/>
        <p:txBody>
          <a:bodyPr/>
          <a:lstStyle>
            <a:lvl1pPr>
              <a:defRPr/>
            </a:lvl1pPr>
          </a:lstStyle>
          <a:p>
            <a:pPr>
              <a:defRPr/>
            </a:pPr>
            <a:r>
              <a:rPr lang="nb-NO"/>
              <a:t>Storembedsmannsmøtet 23.-25.10.2015</a:t>
            </a:r>
          </a:p>
        </p:txBody>
      </p:sp>
      <p:sp>
        <p:nvSpPr>
          <p:cNvPr id="7" name="Plassholder for lysbildenummer 5"/>
          <p:cNvSpPr>
            <a:spLocks noGrp="1"/>
          </p:cNvSpPr>
          <p:nvPr>
            <p:ph type="sldNum" sz="quarter" idx="12"/>
          </p:nvPr>
        </p:nvSpPr>
        <p:spPr/>
        <p:txBody>
          <a:bodyPr/>
          <a:lstStyle>
            <a:lvl1pPr>
              <a:defRPr/>
            </a:lvl1pPr>
          </a:lstStyle>
          <a:p>
            <a:pPr>
              <a:defRPr/>
            </a:pPr>
            <a:fld id="{71C279A9-05B9-4C43-BF03-793297ED7743}" type="slidenum">
              <a:rPr lang="nb-NO"/>
              <a:pPr>
                <a:defRPr/>
              </a:pPr>
              <a:t>‹#›</a:t>
            </a:fld>
            <a:endParaRPr lang="nb-NO"/>
          </a:p>
        </p:txBody>
      </p:sp>
    </p:spTree>
    <p:extLst>
      <p:ext uri="{BB962C8B-B14F-4D97-AF65-F5344CB8AC3E}">
        <p14:creationId xmlns:p14="http://schemas.microsoft.com/office/powerpoint/2010/main" val="610718675"/>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ssholder for tit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en-US"/>
              <a:t>Klikk for å redigere tittelstil</a:t>
            </a:r>
          </a:p>
        </p:txBody>
      </p:sp>
      <p:sp>
        <p:nvSpPr>
          <p:cNvPr id="1027" name="Plassholder f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en-US"/>
              <a:t>Klikk for å redigere tekststiler i malen</a:t>
            </a:r>
          </a:p>
          <a:p>
            <a:pPr lvl="1"/>
            <a:r>
              <a:rPr lang="nb-NO" altLang="en-US"/>
              <a:t>Andre nivå</a:t>
            </a:r>
          </a:p>
          <a:p>
            <a:pPr lvl="2"/>
            <a:r>
              <a:rPr lang="nb-NO" altLang="en-US"/>
              <a:t>Tredje nivå</a:t>
            </a:r>
          </a:p>
          <a:p>
            <a:pPr lvl="3"/>
            <a:r>
              <a:rPr lang="nb-NO" altLang="en-US"/>
              <a:t>Fjerde nivå</a:t>
            </a:r>
          </a:p>
          <a:p>
            <a:pPr lvl="4"/>
            <a:r>
              <a:rPr lang="nb-NO" altLang="en-US"/>
              <a:t>Femte nivå</a:t>
            </a:r>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3C6EDFF-8A88-4A6B-8407-78876E5B6EF1}" type="datetime1">
              <a:rPr lang="nb-NO" smtClean="0"/>
              <a:pPr>
                <a:defRPr/>
              </a:pPr>
              <a:t>28.10.2018</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nb-NO"/>
              <a:t>Storembedsmannsmøtet 23.-25.10.2015</a:t>
            </a:r>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B7F3077-F271-4238-8AA2-2528B211A0A1}" type="slidenum">
              <a:rPr lang="nb-NO"/>
              <a:pPr>
                <a:defRPr/>
              </a:pPr>
              <a:t>‹#›</a:t>
            </a:fld>
            <a:endParaRPr lang="nb-N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p:transition>
  <p:hf sldNum="0"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descr="4kan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 y="-26243"/>
            <a:ext cx="91535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371600" y="4243388"/>
            <a:ext cx="6400800" cy="1752600"/>
          </a:xfrm>
        </p:spPr>
        <p:txBody>
          <a:bodyPr rtlCol="0">
            <a:normAutofit/>
          </a:bodyPr>
          <a:lstStyle/>
          <a:p>
            <a:pPr eaLnBrk="1" fontAlgn="auto" hangingPunct="1">
              <a:spcAft>
                <a:spcPts val="0"/>
              </a:spcAft>
              <a:buFont typeface="Arial" pitchFamily="34" charset="0"/>
              <a:buNone/>
              <a:defRPr/>
            </a:pPr>
            <a:r>
              <a:rPr lang="en-US" b="1" dirty="0">
                <a:effectLst>
                  <a:outerShdw blurRad="38100" dist="38100" dir="2700000" algn="tl">
                    <a:srgbClr val="000000">
                      <a:alpha val="43137"/>
                    </a:srgbClr>
                  </a:outerShdw>
                </a:effectLst>
              </a:rPr>
              <a:t>Friday, April 27, 2018</a:t>
            </a:r>
          </a:p>
        </p:txBody>
      </p:sp>
      <p:pic>
        <p:nvPicPr>
          <p:cNvPr id="2052" name="Picture 5" descr="font_baskervill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5863" y="508000"/>
            <a:ext cx="37052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9" descr="Storlogesegl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975" y="328613"/>
            <a:ext cx="1601788"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unntekst 3"/>
          <p:cNvSpPr>
            <a:spLocks noGrp="1"/>
          </p:cNvSpPr>
          <p:nvPr>
            <p:ph type="ftr" sz="quarter" idx="11"/>
          </p:nvPr>
        </p:nvSpPr>
        <p:spPr>
          <a:xfrm>
            <a:off x="6084168" y="6381328"/>
            <a:ext cx="2895600" cy="365125"/>
          </a:xfrm>
        </p:spPr>
        <p:txBody>
          <a:bodyPr/>
          <a:lstStyle/>
          <a:p>
            <a:pPr>
              <a:defRPr/>
            </a:pPr>
            <a:r>
              <a:rPr lang="nb-NO" dirty="0"/>
              <a:t>Storlogemøtet 2018</a:t>
            </a:r>
          </a:p>
          <a:p>
            <a:pPr>
              <a:defRPr/>
            </a:pPr>
            <a:endParaRPr lang="nb-NO" dirty="0"/>
          </a:p>
        </p:txBody>
      </p:sp>
      <p:sp>
        <p:nvSpPr>
          <p:cNvPr id="5" name="Tittel 4">
            <a:extLst>
              <a:ext uri="{FF2B5EF4-FFF2-40B4-BE49-F238E27FC236}">
                <a16:creationId xmlns:a16="http://schemas.microsoft.com/office/drawing/2014/main" id="{B5AE1411-D5D8-4922-A554-BE80B8AD1A14}"/>
              </a:ext>
            </a:extLst>
          </p:cNvPr>
          <p:cNvSpPr>
            <a:spLocks noGrp="1"/>
          </p:cNvSpPr>
          <p:nvPr>
            <p:ph type="ctrTitle"/>
          </p:nvPr>
        </p:nvSpPr>
        <p:spPr/>
        <p:txBody>
          <a:bodyPr/>
          <a:lstStyle/>
          <a:p>
            <a:r>
              <a:rPr lang="nb-NO" dirty="0"/>
              <a:t>Odd Fellow Ordenens </a:t>
            </a:r>
            <a:br>
              <a:rPr lang="nb-NO" dirty="0"/>
            </a:br>
            <a:r>
              <a:rPr lang="nb-NO" dirty="0"/>
              <a:t>200 års jubileum 2019</a:t>
            </a:r>
          </a:p>
        </p:txBody>
      </p:sp>
    </p:spTree>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descr="4kan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1" y="-15273"/>
            <a:ext cx="91535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font_baskervill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5863" y="508000"/>
            <a:ext cx="37052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9" descr="Storlogesegl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975" y="328613"/>
            <a:ext cx="1601788"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unntekst 3"/>
          <p:cNvSpPr>
            <a:spLocks noGrp="1"/>
          </p:cNvSpPr>
          <p:nvPr>
            <p:ph type="ftr" sz="quarter" idx="11"/>
          </p:nvPr>
        </p:nvSpPr>
        <p:spPr>
          <a:xfrm>
            <a:off x="5796136" y="6381328"/>
            <a:ext cx="3183632" cy="365125"/>
          </a:xfrm>
        </p:spPr>
        <p:txBody>
          <a:bodyPr/>
          <a:lstStyle/>
          <a:p>
            <a:pPr>
              <a:defRPr/>
            </a:pPr>
            <a:r>
              <a:rPr lang="nb-NO" dirty="0"/>
              <a:t>Storlogemøtet 2018</a:t>
            </a:r>
          </a:p>
        </p:txBody>
      </p:sp>
      <p:sp>
        <p:nvSpPr>
          <p:cNvPr id="7" name="Undertittel 2"/>
          <p:cNvSpPr>
            <a:spLocks noGrp="1"/>
          </p:cNvSpPr>
          <p:nvPr>
            <p:ph type="ctrTitle"/>
          </p:nvPr>
        </p:nvSpPr>
        <p:spPr>
          <a:xfrm>
            <a:off x="935049" y="1950453"/>
            <a:ext cx="7772400" cy="4193289"/>
          </a:xfrm>
        </p:spPr>
        <p:txBody>
          <a:bodyPr>
            <a:normAutofit/>
          </a:bodyPr>
          <a:lstStyle/>
          <a:p>
            <a:pPr marL="457200" lvl="1" algn="l">
              <a:defRPr/>
            </a:pPr>
            <a:r>
              <a:rPr lang="nb-NO" sz="2600" dirty="0">
                <a:solidFill>
                  <a:schemeClr val="tx1"/>
                </a:solidFill>
                <a:cs typeface="Arial" pitchFamily="34" charset="0"/>
              </a:rPr>
              <a:t>Stavanger    14. – 16. juni 2019    </a:t>
            </a:r>
            <a:br>
              <a:rPr lang="nb-NO" sz="2600" dirty="0">
                <a:solidFill>
                  <a:schemeClr val="tx1"/>
                </a:solidFill>
                <a:cs typeface="Arial" pitchFamily="34" charset="0"/>
              </a:rPr>
            </a:br>
            <a:r>
              <a:rPr lang="nb-NO" sz="2600" dirty="0">
                <a:solidFill>
                  <a:schemeClr val="tx1"/>
                </a:solidFill>
                <a:cs typeface="Arial" pitchFamily="34" charset="0"/>
              </a:rPr>
              <a:t>Inntil 400 deltagere</a:t>
            </a:r>
            <a:br>
              <a:rPr lang="nb-NO" sz="2600" dirty="0">
                <a:solidFill>
                  <a:schemeClr val="tx1"/>
                </a:solidFill>
                <a:cs typeface="Arial" pitchFamily="34" charset="0"/>
              </a:rPr>
            </a:br>
            <a:r>
              <a:rPr lang="nb-NO" sz="2600" dirty="0">
                <a:solidFill>
                  <a:schemeClr val="tx1"/>
                </a:solidFill>
                <a:cs typeface="Arial" pitchFamily="34" charset="0"/>
              </a:rPr>
              <a:t>Tema: Humanisme i vår tid </a:t>
            </a:r>
            <a:br>
              <a:rPr lang="nb-NO" sz="1800" dirty="0">
                <a:solidFill>
                  <a:schemeClr val="tx1"/>
                </a:solidFill>
                <a:cs typeface="Arial" pitchFamily="34" charset="0"/>
              </a:rPr>
            </a:br>
            <a:r>
              <a:rPr lang="nb-NO" sz="2400" dirty="0">
                <a:solidFill>
                  <a:schemeClr val="tx1"/>
                </a:solidFill>
                <a:cs typeface="Arial" pitchFamily="34" charset="0"/>
              </a:rPr>
              <a:t> </a:t>
            </a:r>
            <a:endParaRPr lang="nb-NO" sz="2600" dirty="0">
              <a:solidFill>
                <a:schemeClr val="tx1"/>
              </a:solidFill>
              <a:cs typeface="Arial" pitchFamily="34" charset="0"/>
            </a:endParaRPr>
          </a:p>
          <a:p>
            <a:endParaRPr lang="nb-NO" dirty="0"/>
          </a:p>
        </p:txBody>
      </p:sp>
      <p:sp>
        <p:nvSpPr>
          <p:cNvPr id="2" name="TekstSylinder 1">
            <a:extLst>
              <a:ext uri="{FF2B5EF4-FFF2-40B4-BE49-F238E27FC236}">
                <a16:creationId xmlns:a16="http://schemas.microsoft.com/office/drawing/2014/main" id="{91737E9A-F5CF-485C-B7E6-4E210CC65C09}"/>
              </a:ext>
            </a:extLst>
          </p:cNvPr>
          <p:cNvSpPr txBox="1"/>
          <p:nvPr/>
        </p:nvSpPr>
        <p:spPr>
          <a:xfrm>
            <a:off x="2502904" y="1544978"/>
            <a:ext cx="5472608" cy="954107"/>
          </a:xfrm>
          <a:prstGeom prst="rect">
            <a:avLst/>
          </a:prstGeom>
          <a:noFill/>
        </p:spPr>
        <p:txBody>
          <a:bodyPr wrap="square" rtlCol="0">
            <a:spAutoFit/>
          </a:bodyPr>
          <a:lstStyle/>
          <a:p>
            <a:r>
              <a:rPr lang="nb-NO" sz="2800" b="1" i="1" dirty="0">
                <a:solidFill>
                  <a:schemeClr val="accent2">
                    <a:lumMod val="75000"/>
                  </a:schemeClr>
                </a:solidFill>
                <a:latin typeface="+mn-lt"/>
              </a:rPr>
              <a:t>Norsk Odd Fellow Akademi</a:t>
            </a:r>
          </a:p>
          <a:p>
            <a:r>
              <a:rPr lang="nb-NO" sz="2800" b="1" i="1" dirty="0">
                <a:solidFill>
                  <a:schemeClr val="accent2">
                    <a:lumMod val="75000"/>
                  </a:schemeClr>
                </a:solidFill>
                <a:latin typeface="+mn-lt"/>
              </a:rPr>
              <a:t>Jubileumssymposium</a:t>
            </a:r>
          </a:p>
        </p:txBody>
      </p:sp>
    </p:spTree>
    <p:extLst>
      <p:ext uri="{BB962C8B-B14F-4D97-AF65-F5344CB8AC3E}">
        <p14:creationId xmlns:p14="http://schemas.microsoft.com/office/powerpoint/2010/main" val="1457989386"/>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descr="4kan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1" y="-15273"/>
            <a:ext cx="91535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font_baskervill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5863" y="508000"/>
            <a:ext cx="37052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9" descr="Storlogesegl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975" y="328613"/>
            <a:ext cx="1601788"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unntekst 3"/>
          <p:cNvSpPr>
            <a:spLocks noGrp="1"/>
          </p:cNvSpPr>
          <p:nvPr>
            <p:ph type="ftr" sz="quarter" idx="11"/>
          </p:nvPr>
        </p:nvSpPr>
        <p:spPr>
          <a:xfrm>
            <a:off x="5796136" y="6381328"/>
            <a:ext cx="3183632" cy="365125"/>
          </a:xfrm>
        </p:spPr>
        <p:txBody>
          <a:bodyPr/>
          <a:lstStyle/>
          <a:p>
            <a:pPr>
              <a:defRPr/>
            </a:pPr>
            <a:r>
              <a:rPr lang="nb-NO" dirty="0"/>
              <a:t>Storlogemøtet 2018</a:t>
            </a:r>
          </a:p>
        </p:txBody>
      </p:sp>
      <p:sp>
        <p:nvSpPr>
          <p:cNvPr id="7" name="Undertittel 2"/>
          <p:cNvSpPr>
            <a:spLocks noGrp="1"/>
          </p:cNvSpPr>
          <p:nvPr>
            <p:ph type="ctrTitle"/>
          </p:nvPr>
        </p:nvSpPr>
        <p:spPr>
          <a:xfrm>
            <a:off x="755576" y="2378250"/>
            <a:ext cx="7772400" cy="4193289"/>
          </a:xfrm>
        </p:spPr>
        <p:txBody>
          <a:bodyPr>
            <a:normAutofit/>
          </a:bodyPr>
          <a:lstStyle/>
          <a:p>
            <a:pPr marL="457200" lvl="1" algn="l">
              <a:defRPr/>
            </a:pPr>
            <a:r>
              <a:rPr lang="nb-NO" sz="2600" dirty="0">
                <a:solidFill>
                  <a:schemeClr val="tx1"/>
                </a:solidFill>
                <a:cs typeface="Arial" pitchFamily="34" charset="0"/>
              </a:rPr>
              <a:t>Høsten 2019</a:t>
            </a:r>
            <a:br>
              <a:rPr lang="nb-NO" sz="2600" dirty="0">
                <a:solidFill>
                  <a:schemeClr val="tx1"/>
                </a:solidFill>
                <a:cs typeface="Arial" pitchFamily="34" charset="0"/>
              </a:rPr>
            </a:br>
            <a:r>
              <a:rPr lang="nb-NO" sz="2600" dirty="0">
                <a:solidFill>
                  <a:schemeClr val="tx1"/>
                </a:solidFill>
                <a:cs typeface="Arial" pitchFamily="34" charset="0"/>
              </a:rPr>
              <a:t>Alle regionale akademier inviterer til</a:t>
            </a:r>
            <a:br>
              <a:rPr lang="nb-NO" sz="2600" dirty="0">
                <a:solidFill>
                  <a:schemeClr val="tx1"/>
                </a:solidFill>
                <a:cs typeface="Arial" pitchFamily="34" charset="0"/>
              </a:rPr>
            </a:br>
            <a:r>
              <a:rPr lang="nb-NO" sz="2600" dirty="0">
                <a:solidFill>
                  <a:schemeClr val="tx1"/>
                </a:solidFill>
                <a:cs typeface="Arial" pitchFamily="34" charset="0"/>
              </a:rPr>
              <a:t>foredrag med fokus på Ordenens verdier og etikk i vår tid.</a:t>
            </a:r>
            <a:br>
              <a:rPr lang="nb-NO" sz="2600" dirty="0">
                <a:solidFill>
                  <a:schemeClr val="tx1"/>
                </a:solidFill>
                <a:cs typeface="Arial" pitchFamily="34" charset="0"/>
              </a:rPr>
            </a:br>
            <a:r>
              <a:rPr lang="nb-NO" sz="2600" dirty="0">
                <a:solidFill>
                  <a:schemeClr val="tx1"/>
                </a:solidFill>
                <a:cs typeface="Arial" pitchFamily="34" charset="0"/>
              </a:rPr>
              <a:t>Invitasjon til alle brødre og søstre i nedslagsområdet</a:t>
            </a:r>
            <a:r>
              <a:rPr lang="nb-NO" sz="2400" dirty="0">
                <a:solidFill>
                  <a:schemeClr val="tx1"/>
                </a:solidFill>
                <a:cs typeface="Arial" pitchFamily="34" charset="0"/>
              </a:rPr>
              <a:t>  for de regionale akademi.</a:t>
            </a:r>
            <a:endParaRPr lang="nb-NO" sz="2600" dirty="0">
              <a:solidFill>
                <a:schemeClr val="tx1"/>
              </a:solidFill>
              <a:cs typeface="Arial" pitchFamily="34" charset="0"/>
            </a:endParaRPr>
          </a:p>
          <a:p>
            <a:endParaRPr lang="nb-NO" dirty="0"/>
          </a:p>
        </p:txBody>
      </p:sp>
      <p:sp>
        <p:nvSpPr>
          <p:cNvPr id="2" name="TekstSylinder 1">
            <a:extLst>
              <a:ext uri="{FF2B5EF4-FFF2-40B4-BE49-F238E27FC236}">
                <a16:creationId xmlns:a16="http://schemas.microsoft.com/office/drawing/2014/main" id="{91737E9A-F5CF-485C-B7E6-4E210CC65C09}"/>
              </a:ext>
            </a:extLst>
          </p:cNvPr>
          <p:cNvSpPr txBox="1"/>
          <p:nvPr/>
        </p:nvSpPr>
        <p:spPr>
          <a:xfrm>
            <a:off x="1855699" y="1713590"/>
            <a:ext cx="5472608" cy="954107"/>
          </a:xfrm>
          <a:prstGeom prst="rect">
            <a:avLst/>
          </a:prstGeom>
          <a:noFill/>
        </p:spPr>
        <p:txBody>
          <a:bodyPr wrap="square" rtlCol="0">
            <a:spAutoFit/>
          </a:bodyPr>
          <a:lstStyle/>
          <a:p>
            <a:r>
              <a:rPr lang="nb-NO" sz="2800" b="1" i="1" dirty="0">
                <a:solidFill>
                  <a:schemeClr val="accent2">
                    <a:lumMod val="75000"/>
                  </a:schemeClr>
                </a:solidFill>
                <a:latin typeface="+mn-lt"/>
              </a:rPr>
              <a:t>Regionale Odd Fellow Akademier</a:t>
            </a:r>
          </a:p>
          <a:p>
            <a:r>
              <a:rPr lang="nb-NO" sz="2800" b="1" i="1" dirty="0">
                <a:solidFill>
                  <a:schemeClr val="accent2">
                    <a:lumMod val="75000"/>
                  </a:schemeClr>
                </a:solidFill>
                <a:latin typeface="+mn-lt"/>
              </a:rPr>
              <a:t>Jubileumsarrangement</a:t>
            </a:r>
          </a:p>
        </p:txBody>
      </p:sp>
    </p:spTree>
    <p:extLst>
      <p:ext uri="{BB962C8B-B14F-4D97-AF65-F5344CB8AC3E}">
        <p14:creationId xmlns:p14="http://schemas.microsoft.com/office/powerpoint/2010/main" val="1482551130"/>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descr="4kan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1" y="-15273"/>
            <a:ext cx="91535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font_baskervill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5863" y="508000"/>
            <a:ext cx="37052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9" descr="Storlogesegl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975" y="328613"/>
            <a:ext cx="1601788"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unntekst 3"/>
          <p:cNvSpPr>
            <a:spLocks noGrp="1"/>
          </p:cNvSpPr>
          <p:nvPr>
            <p:ph type="ftr" sz="quarter" idx="11"/>
          </p:nvPr>
        </p:nvSpPr>
        <p:spPr>
          <a:xfrm>
            <a:off x="5796136" y="6381328"/>
            <a:ext cx="3183632" cy="365125"/>
          </a:xfrm>
        </p:spPr>
        <p:txBody>
          <a:bodyPr/>
          <a:lstStyle/>
          <a:p>
            <a:pPr>
              <a:defRPr/>
            </a:pPr>
            <a:r>
              <a:rPr lang="nb-NO" dirty="0"/>
              <a:t>Storlogemøtet 2018</a:t>
            </a:r>
          </a:p>
        </p:txBody>
      </p:sp>
      <p:sp>
        <p:nvSpPr>
          <p:cNvPr id="7" name="Undertittel 2"/>
          <p:cNvSpPr>
            <a:spLocks noGrp="1"/>
          </p:cNvSpPr>
          <p:nvPr>
            <p:ph type="ctrTitle"/>
          </p:nvPr>
        </p:nvSpPr>
        <p:spPr>
          <a:xfrm>
            <a:off x="611560" y="2233351"/>
            <a:ext cx="7772400" cy="4193289"/>
          </a:xfrm>
        </p:spPr>
        <p:txBody>
          <a:bodyPr>
            <a:normAutofit/>
          </a:bodyPr>
          <a:lstStyle/>
          <a:p>
            <a:pPr marL="457200" lvl="1" algn="l">
              <a:defRPr/>
            </a:pPr>
            <a:r>
              <a:rPr lang="nb-NO" sz="2600" dirty="0">
                <a:solidFill>
                  <a:schemeClr val="tx1"/>
                </a:solidFill>
                <a:cs typeface="Arial" pitchFamily="34" charset="0"/>
              </a:rPr>
              <a:t>        </a:t>
            </a:r>
            <a:br>
              <a:rPr lang="nb-NO" sz="1800" dirty="0">
                <a:solidFill>
                  <a:schemeClr val="tx1"/>
                </a:solidFill>
                <a:cs typeface="Arial" pitchFamily="34" charset="0"/>
              </a:rPr>
            </a:br>
            <a:r>
              <a:rPr lang="nb-NO" sz="2400" dirty="0">
                <a:solidFill>
                  <a:schemeClr val="tx1"/>
                </a:solidFill>
                <a:cs typeface="Arial" pitchFamily="34" charset="0"/>
              </a:rPr>
              <a:t> </a:t>
            </a:r>
            <a:endParaRPr lang="nb-NO" sz="2600" dirty="0">
              <a:solidFill>
                <a:schemeClr val="tx1"/>
              </a:solidFill>
              <a:cs typeface="Arial" pitchFamily="34" charset="0"/>
            </a:endParaRPr>
          </a:p>
          <a:p>
            <a:endParaRPr lang="nb-NO" dirty="0"/>
          </a:p>
        </p:txBody>
      </p:sp>
      <p:pic>
        <p:nvPicPr>
          <p:cNvPr id="2" name="Bilde 1">
            <a:extLst>
              <a:ext uri="{FF2B5EF4-FFF2-40B4-BE49-F238E27FC236}">
                <a16:creationId xmlns:a16="http://schemas.microsoft.com/office/drawing/2014/main" id="{8638C8A6-DD7B-4A6E-84D1-3A6D135B1E3F}"/>
              </a:ext>
            </a:extLst>
          </p:cNvPr>
          <p:cNvPicPr>
            <a:picLocks noChangeAspect="1"/>
          </p:cNvPicPr>
          <p:nvPr/>
        </p:nvPicPr>
        <p:blipFill>
          <a:blip r:embed="rId5" cstate="print"/>
          <a:stretch>
            <a:fillRect/>
          </a:stretch>
        </p:blipFill>
        <p:spPr>
          <a:xfrm>
            <a:off x="5314973" y="1412775"/>
            <a:ext cx="2209863" cy="4442249"/>
          </a:xfrm>
          <a:prstGeom prst="rect">
            <a:avLst/>
          </a:prstGeom>
        </p:spPr>
      </p:pic>
      <p:sp>
        <p:nvSpPr>
          <p:cNvPr id="12" name="TekstSylinder 11">
            <a:extLst>
              <a:ext uri="{FF2B5EF4-FFF2-40B4-BE49-F238E27FC236}">
                <a16:creationId xmlns:a16="http://schemas.microsoft.com/office/drawing/2014/main" id="{145E85FF-528A-41A3-B82C-76284B44F3A1}"/>
              </a:ext>
            </a:extLst>
          </p:cNvPr>
          <p:cNvSpPr txBox="1"/>
          <p:nvPr/>
        </p:nvSpPr>
        <p:spPr>
          <a:xfrm>
            <a:off x="5503586" y="3172234"/>
            <a:ext cx="3304183" cy="923330"/>
          </a:xfrm>
          <a:prstGeom prst="rect">
            <a:avLst/>
          </a:prstGeom>
          <a:noFill/>
        </p:spPr>
        <p:txBody>
          <a:bodyPr wrap="square" rtlCol="0">
            <a:spAutoFit/>
          </a:bodyPr>
          <a:lstStyle/>
          <a:p>
            <a:r>
              <a:rPr lang="nb-NO" dirty="0">
                <a:solidFill>
                  <a:schemeClr val="bg1"/>
                </a:solidFill>
              </a:rPr>
              <a:t>Leiren i Norge</a:t>
            </a:r>
          </a:p>
          <a:p>
            <a:r>
              <a:rPr lang="nb-NO" dirty="0">
                <a:solidFill>
                  <a:schemeClr val="bg1"/>
                </a:solidFill>
              </a:rPr>
              <a:t>100 år</a:t>
            </a:r>
          </a:p>
          <a:p>
            <a:r>
              <a:rPr lang="nb-NO" dirty="0">
                <a:solidFill>
                  <a:schemeClr val="bg1"/>
                </a:solidFill>
              </a:rPr>
              <a:t>2. November 2019</a:t>
            </a:r>
          </a:p>
        </p:txBody>
      </p:sp>
      <p:sp>
        <p:nvSpPr>
          <p:cNvPr id="13" name="TekstSylinder 12">
            <a:extLst>
              <a:ext uri="{FF2B5EF4-FFF2-40B4-BE49-F238E27FC236}">
                <a16:creationId xmlns:a16="http://schemas.microsoft.com/office/drawing/2014/main" id="{6762AEAC-B9E7-4CD3-8E0B-E1D12F1188FE}"/>
              </a:ext>
            </a:extLst>
          </p:cNvPr>
          <p:cNvSpPr txBox="1"/>
          <p:nvPr/>
        </p:nvSpPr>
        <p:spPr>
          <a:xfrm>
            <a:off x="1307187" y="2479738"/>
            <a:ext cx="3160167" cy="2585323"/>
          </a:xfrm>
          <a:prstGeom prst="rect">
            <a:avLst/>
          </a:prstGeom>
          <a:solidFill>
            <a:schemeClr val="accent4">
              <a:lumMod val="20000"/>
              <a:lumOff val="80000"/>
            </a:schemeClr>
          </a:solidFill>
          <a:ln>
            <a:solidFill>
              <a:srgbClr val="7030A0"/>
            </a:solidFill>
          </a:ln>
        </p:spPr>
        <p:txBody>
          <a:bodyPr wrap="square" rtlCol="0">
            <a:spAutoFit/>
          </a:bodyPr>
          <a:lstStyle/>
          <a:p>
            <a:r>
              <a:rPr lang="nb-NO" dirty="0"/>
              <a:t>Leir Norge og </a:t>
            </a:r>
            <a:r>
              <a:rPr lang="nb-NO" dirty="0" err="1"/>
              <a:t>Storlogen</a:t>
            </a:r>
            <a:r>
              <a:rPr lang="nb-NO" dirty="0"/>
              <a:t> markerer jubileet 2.november med en  teaterforestilling på Det Norske Teater – Abrahams barn. </a:t>
            </a:r>
          </a:p>
          <a:p>
            <a:r>
              <a:rPr lang="nb-NO" dirty="0"/>
              <a:t>Og deretter en jubileums leirslagning  i Oslo.</a:t>
            </a:r>
          </a:p>
          <a:p>
            <a:r>
              <a:rPr lang="nb-NO" dirty="0"/>
              <a:t>Invitasjon til patriarker fra alle leire i Norge.</a:t>
            </a:r>
          </a:p>
        </p:txBody>
      </p:sp>
      <p:sp>
        <p:nvSpPr>
          <p:cNvPr id="10" name="TekstSylinder 9"/>
          <p:cNvSpPr txBox="1"/>
          <p:nvPr/>
        </p:nvSpPr>
        <p:spPr>
          <a:xfrm>
            <a:off x="251520" y="5445224"/>
            <a:ext cx="4916731" cy="369332"/>
          </a:xfrm>
          <a:prstGeom prst="rect">
            <a:avLst/>
          </a:prstGeom>
          <a:solidFill>
            <a:srgbClr val="FFFF00"/>
          </a:solidFill>
        </p:spPr>
        <p:txBody>
          <a:bodyPr wrap="none" rtlCol="0">
            <a:spAutoFit/>
          </a:bodyPr>
          <a:lstStyle/>
          <a:p>
            <a:r>
              <a:rPr lang="nb-NO" dirty="0"/>
              <a:t>Jubileumspin – 100 kr til inntekt til landssaken</a:t>
            </a:r>
          </a:p>
        </p:txBody>
      </p:sp>
    </p:spTree>
    <p:extLst>
      <p:ext uri="{BB962C8B-B14F-4D97-AF65-F5344CB8AC3E}">
        <p14:creationId xmlns:p14="http://schemas.microsoft.com/office/powerpoint/2010/main" val="2536553448"/>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descr="4kan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1" y="-15273"/>
            <a:ext cx="91535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font_baskervill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5863" y="508000"/>
            <a:ext cx="37052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9" descr="Storlogesegl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975" y="328613"/>
            <a:ext cx="1601788"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unntekst 3"/>
          <p:cNvSpPr>
            <a:spLocks noGrp="1"/>
          </p:cNvSpPr>
          <p:nvPr>
            <p:ph type="ftr" sz="quarter" idx="11"/>
          </p:nvPr>
        </p:nvSpPr>
        <p:spPr>
          <a:xfrm>
            <a:off x="5796136" y="6381328"/>
            <a:ext cx="3183632" cy="365125"/>
          </a:xfrm>
        </p:spPr>
        <p:txBody>
          <a:bodyPr/>
          <a:lstStyle/>
          <a:p>
            <a:pPr>
              <a:defRPr/>
            </a:pPr>
            <a:r>
              <a:rPr lang="nb-NO" dirty="0"/>
              <a:t>Storlogemøtet 2018</a:t>
            </a:r>
          </a:p>
        </p:txBody>
      </p:sp>
      <p:sp>
        <p:nvSpPr>
          <p:cNvPr id="7" name="Undertittel 2"/>
          <p:cNvSpPr>
            <a:spLocks noGrp="1"/>
          </p:cNvSpPr>
          <p:nvPr>
            <p:ph type="ctrTitle"/>
          </p:nvPr>
        </p:nvSpPr>
        <p:spPr>
          <a:xfrm>
            <a:off x="539552" y="1960538"/>
            <a:ext cx="7772400" cy="4193289"/>
          </a:xfrm>
        </p:spPr>
        <p:txBody>
          <a:bodyPr>
            <a:normAutofit fontScale="90000"/>
          </a:bodyPr>
          <a:lstStyle/>
          <a:p>
            <a:r>
              <a:rPr lang="nb-NO" sz="2000" dirty="0">
                <a:solidFill>
                  <a:schemeClr val="tx1"/>
                </a:solidFill>
                <a:cs typeface="Arial" pitchFamily="34" charset="0"/>
              </a:rPr>
              <a:t>        </a:t>
            </a:r>
            <a:r>
              <a:rPr lang="nb-NO" sz="3100" dirty="0">
                <a:latin typeface="+mn-lt"/>
              </a:rPr>
              <a:t>Lørdag 2. November 2019 </a:t>
            </a:r>
            <a:br>
              <a:rPr lang="nb-NO" sz="2000" dirty="0"/>
            </a:br>
            <a:br>
              <a:rPr lang="nb-NO" sz="2000" dirty="0"/>
            </a:br>
            <a:r>
              <a:rPr lang="nb-NO" sz="2000" dirty="0"/>
              <a:t>   </a:t>
            </a:r>
            <a:r>
              <a:rPr lang="nb-NO" sz="2200" dirty="0" err="1"/>
              <a:t>Kl</a:t>
            </a:r>
            <a:r>
              <a:rPr lang="nb-NO" sz="2200" dirty="0"/>
              <a:t> 10:00 Instituering av </a:t>
            </a:r>
            <a:r>
              <a:rPr lang="nb-NO" sz="2200" dirty="0" err="1"/>
              <a:t>leirsal</a:t>
            </a:r>
            <a:r>
              <a:rPr lang="nb-NO" sz="2200" dirty="0"/>
              <a:t> </a:t>
            </a:r>
            <a:r>
              <a:rPr lang="nb-NO" sz="1600" dirty="0"/>
              <a:t>(Galla) </a:t>
            </a:r>
            <a:br>
              <a:rPr lang="nb-NO" sz="1600" dirty="0"/>
            </a:br>
            <a:br>
              <a:rPr lang="nb-NO" sz="1600" dirty="0"/>
            </a:br>
            <a:r>
              <a:rPr lang="nb-NO" sz="2200" dirty="0" err="1"/>
              <a:t>Kl</a:t>
            </a:r>
            <a:r>
              <a:rPr lang="nb-NO" sz="2200" dirty="0"/>
              <a:t> 11:00 Leirslagning </a:t>
            </a:r>
            <a:r>
              <a:rPr lang="nb-NO" sz="1600" dirty="0"/>
              <a:t>(Galla)  Lett lunsj </a:t>
            </a:r>
            <a:br>
              <a:rPr lang="nb-NO" sz="1600" dirty="0"/>
            </a:br>
            <a:br>
              <a:rPr lang="nb-NO" sz="1600" dirty="0"/>
            </a:br>
            <a:r>
              <a:rPr lang="nb-NO" sz="2200" dirty="0" err="1"/>
              <a:t>Kl</a:t>
            </a:r>
            <a:r>
              <a:rPr lang="nb-NO" sz="2200" dirty="0"/>
              <a:t> 15:00  Abrahams Barn på Det Norske Teater </a:t>
            </a:r>
            <a:r>
              <a:rPr lang="nb-NO" sz="1600" dirty="0"/>
              <a:t>(Daglig antrekk)</a:t>
            </a:r>
            <a:br>
              <a:rPr lang="nb-NO" sz="1600" dirty="0"/>
            </a:br>
            <a:r>
              <a:rPr lang="nb-NO" sz="1800" dirty="0"/>
              <a:t>Svein Tindberg vil formidle det   bakenforliggende budskap  fra scenekanten. </a:t>
            </a:r>
            <a:br>
              <a:rPr lang="nb-NO" sz="2200" dirty="0"/>
            </a:br>
            <a:br>
              <a:rPr lang="nb-NO" sz="2200" dirty="0"/>
            </a:br>
            <a:r>
              <a:rPr lang="nb-NO" sz="2200" dirty="0"/>
              <a:t>Kl 19:00  Gallamiddag </a:t>
            </a:r>
            <a:r>
              <a:rPr lang="nb-NO" sz="1600" dirty="0"/>
              <a:t>(Galla)</a:t>
            </a:r>
            <a:br>
              <a:rPr lang="nb-NO" sz="1600" dirty="0"/>
            </a:br>
            <a:br>
              <a:rPr lang="nb-NO" sz="1600" dirty="0"/>
            </a:br>
            <a:r>
              <a:rPr lang="nb-NO" sz="1800" dirty="0"/>
              <a:t>TOTALPRIS PR PERS: </a:t>
            </a:r>
            <a:r>
              <a:rPr lang="nb-NO" sz="1800" dirty="0" err="1"/>
              <a:t>ca</a:t>
            </a:r>
            <a:r>
              <a:rPr lang="nb-NO" sz="1800" dirty="0"/>
              <a:t> KR1950,-</a:t>
            </a:r>
            <a:br>
              <a:rPr lang="nb-NO" sz="1800" dirty="0"/>
            </a:br>
            <a:r>
              <a:rPr lang="nb-NO" sz="1600" dirty="0"/>
              <a:t>Transport mellom arrangementene er inklusiv i prisen.</a:t>
            </a:r>
            <a:br>
              <a:rPr lang="nb-NO" sz="1600" dirty="0"/>
            </a:br>
            <a:r>
              <a:rPr lang="nb-NO" sz="1800" dirty="0"/>
              <a:t>Påmeldingsfrist: 1. juni 2019 Påmeldingsinformasjon  vil komme januar 2019</a:t>
            </a:r>
            <a:r>
              <a:rPr lang="nb-NO" sz="8900" dirty="0">
                <a:solidFill>
                  <a:schemeClr val="tx1"/>
                </a:solidFill>
                <a:cs typeface="Arial" pitchFamily="34" charset="0"/>
              </a:rPr>
              <a:t> </a:t>
            </a:r>
            <a:endParaRPr lang="nb-NO" sz="8800" dirty="0">
              <a:solidFill>
                <a:schemeClr val="tx1"/>
              </a:solidFill>
              <a:cs typeface="Arial" pitchFamily="34" charset="0"/>
            </a:endParaRPr>
          </a:p>
          <a:p>
            <a:endParaRPr lang="nb-NO" dirty="0"/>
          </a:p>
        </p:txBody>
      </p:sp>
    </p:spTree>
    <p:extLst>
      <p:ext uri="{BB962C8B-B14F-4D97-AF65-F5344CB8AC3E}">
        <p14:creationId xmlns:p14="http://schemas.microsoft.com/office/powerpoint/2010/main" val="1903615591"/>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descr="4kan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1" y="-15273"/>
            <a:ext cx="91535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font_baskervill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5863" y="508000"/>
            <a:ext cx="37052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9" descr="Storlogesegl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975" y="328613"/>
            <a:ext cx="1601788"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unntekst 3"/>
          <p:cNvSpPr>
            <a:spLocks noGrp="1"/>
          </p:cNvSpPr>
          <p:nvPr>
            <p:ph type="ftr" sz="quarter" idx="11"/>
          </p:nvPr>
        </p:nvSpPr>
        <p:spPr>
          <a:xfrm>
            <a:off x="5796136" y="6381328"/>
            <a:ext cx="3183632" cy="365125"/>
          </a:xfrm>
        </p:spPr>
        <p:txBody>
          <a:bodyPr/>
          <a:lstStyle/>
          <a:p>
            <a:pPr>
              <a:defRPr/>
            </a:pPr>
            <a:r>
              <a:rPr lang="nb-NO" dirty="0"/>
              <a:t>Storlogemøtet 2018</a:t>
            </a:r>
          </a:p>
        </p:txBody>
      </p:sp>
      <p:sp>
        <p:nvSpPr>
          <p:cNvPr id="7" name="Undertittel 2"/>
          <p:cNvSpPr>
            <a:spLocks noGrp="1"/>
          </p:cNvSpPr>
          <p:nvPr>
            <p:ph type="ctrTitle"/>
          </p:nvPr>
        </p:nvSpPr>
        <p:spPr>
          <a:xfrm>
            <a:off x="685800" y="1575427"/>
            <a:ext cx="7772400" cy="4193289"/>
          </a:xfrm>
        </p:spPr>
        <p:txBody>
          <a:bodyPr>
            <a:normAutofit fontScale="90000"/>
          </a:bodyPr>
          <a:lstStyle/>
          <a:p>
            <a:br>
              <a:rPr lang="nb-NO" sz="4000" dirty="0">
                <a:latin typeface="+mn-lt"/>
              </a:rPr>
            </a:br>
            <a:r>
              <a:rPr lang="nb-NO" sz="4000" dirty="0">
                <a:latin typeface="+mn-lt"/>
              </a:rPr>
              <a:t>Jubileums Odd Fellow leirseminar</a:t>
            </a:r>
            <a:br>
              <a:rPr lang="nb-NO" sz="3200" dirty="0"/>
            </a:br>
            <a:br>
              <a:rPr lang="nb-NO" sz="3200" dirty="0"/>
            </a:br>
            <a:r>
              <a:rPr lang="nb-NO" sz="3200" dirty="0"/>
              <a:t>1. til 3 mars.2019</a:t>
            </a:r>
            <a:br>
              <a:rPr lang="nb-NO" sz="3200" dirty="0"/>
            </a:br>
            <a:r>
              <a:rPr lang="nb-NO" sz="3200" dirty="0"/>
              <a:t>Leiren i Norge 100 år.</a:t>
            </a:r>
            <a:br>
              <a:rPr lang="nb-NO" sz="3200" dirty="0"/>
            </a:br>
            <a:r>
              <a:rPr lang="nb-NO" sz="3200" dirty="0"/>
              <a:t>Dagens ståsted for leirene i Norge.</a:t>
            </a:r>
            <a:br>
              <a:rPr lang="nb-NO" sz="3200" dirty="0"/>
            </a:br>
            <a:r>
              <a:rPr lang="nb-NO" sz="3200" dirty="0"/>
              <a:t>Invitasjon til de nordiske leire.</a:t>
            </a:r>
            <a:br>
              <a:rPr lang="nb-NO" sz="3200" dirty="0"/>
            </a:br>
            <a:r>
              <a:rPr lang="nb-NO" sz="3200" dirty="0"/>
              <a:t>HP inviteres fra Odd </a:t>
            </a:r>
            <a:r>
              <a:rPr lang="nb-NO" sz="3200" dirty="0" err="1"/>
              <a:t>Fellow</a:t>
            </a:r>
            <a:r>
              <a:rPr lang="nb-NO" sz="3200" dirty="0"/>
              <a:t> leirene  </a:t>
            </a:r>
            <a:br>
              <a:rPr lang="nb-NO" sz="1600" dirty="0"/>
            </a:br>
            <a:br>
              <a:rPr lang="nb-NO" sz="1600" dirty="0"/>
            </a:br>
            <a:endParaRPr lang="nb-NO" dirty="0"/>
          </a:p>
        </p:txBody>
      </p:sp>
    </p:spTree>
    <p:extLst>
      <p:ext uri="{BB962C8B-B14F-4D97-AF65-F5344CB8AC3E}">
        <p14:creationId xmlns:p14="http://schemas.microsoft.com/office/powerpoint/2010/main" val="1329849312"/>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descr="4kan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 y="-26243"/>
            <a:ext cx="91535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font_baskervill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5863" y="508000"/>
            <a:ext cx="37052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9" descr="Storlogesegl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975" y="328613"/>
            <a:ext cx="1601788"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unntekst 3"/>
          <p:cNvSpPr>
            <a:spLocks noGrp="1"/>
          </p:cNvSpPr>
          <p:nvPr>
            <p:ph type="ftr" sz="quarter" idx="11"/>
          </p:nvPr>
        </p:nvSpPr>
        <p:spPr>
          <a:xfrm>
            <a:off x="5796136" y="6381328"/>
            <a:ext cx="3183632" cy="365125"/>
          </a:xfrm>
        </p:spPr>
        <p:txBody>
          <a:bodyPr/>
          <a:lstStyle/>
          <a:p>
            <a:pPr>
              <a:defRPr/>
            </a:pPr>
            <a:r>
              <a:rPr lang="nb-NO" dirty="0"/>
              <a:t>Storembedsmannsmøtet 28. – 30. Oktober 2016</a:t>
            </a:r>
          </a:p>
        </p:txBody>
      </p:sp>
      <p:sp>
        <p:nvSpPr>
          <p:cNvPr id="5" name="Tittel 4"/>
          <p:cNvSpPr>
            <a:spLocks noGrp="1"/>
          </p:cNvSpPr>
          <p:nvPr>
            <p:ph type="ctrTitle"/>
          </p:nvPr>
        </p:nvSpPr>
        <p:spPr/>
        <p:txBody>
          <a:bodyPr/>
          <a:lstStyle/>
          <a:p>
            <a:endParaRPr lang="nb-NO" dirty="0"/>
          </a:p>
        </p:txBody>
      </p:sp>
      <p:pic>
        <p:nvPicPr>
          <p:cNvPr id="6" name="Bild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2656" y="-18831"/>
            <a:ext cx="12975153" cy="6876831"/>
          </a:xfrm>
          <a:prstGeom prst="rect">
            <a:avLst/>
          </a:prstGeom>
        </p:spPr>
      </p:pic>
    </p:spTree>
    <p:extLst>
      <p:ext uri="{BB962C8B-B14F-4D97-AF65-F5344CB8AC3E}">
        <p14:creationId xmlns:p14="http://schemas.microsoft.com/office/powerpoint/2010/main" val="3422267297"/>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descr="4kan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65" y="27250"/>
            <a:ext cx="91535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font_baskervill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5863" y="508000"/>
            <a:ext cx="37052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9" descr="Storlogesegl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412260"/>
            <a:ext cx="1601788"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unntekst 3"/>
          <p:cNvSpPr>
            <a:spLocks noGrp="1"/>
          </p:cNvSpPr>
          <p:nvPr>
            <p:ph type="ftr" sz="quarter" idx="11"/>
          </p:nvPr>
        </p:nvSpPr>
        <p:spPr>
          <a:xfrm>
            <a:off x="5796136" y="6381328"/>
            <a:ext cx="3183632" cy="365125"/>
          </a:xfrm>
        </p:spPr>
        <p:txBody>
          <a:bodyPr/>
          <a:lstStyle/>
          <a:p>
            <a:pPr>
              <a:defRPr/>
            </a:pPr>
            <a:r>
              <a:rPr lang="nb-NO" dirty="0"/>
              <a:t>Storlogemøtet 2018</a:t>
            </a:r>
          </a:p>
        </p:txBody>
      </p:sp>
      <p:sp>
        <p:nvSpPr>
          <p:cNvPr id="7" name="Undertittel 2"/>
          <p:cNvSpPr>
            <a:spLocks noGrp="1"/>
          </p:cNvSpPr>
          <p:nvPr>
            <p:ph type="ctrTitle"/>
          </p:nvPr>
        </p:nvSpPr>
        <p:spPr>
          <a:xfrm>
            <a:off x="179512" y="2076788"/>
            <a:ext cx="9002078" cy="4608512"/>
          </a:xfrm>
        </p:spPr>
        <p:txBody>
          <a:bodyPr>
            <a:normAutofit fontScale="90000"/>
          </a:bodyPr>
          <a:lstStyle/>
          <a:p>
            <a:pPr marL="457200" lvl="1" algn="l">
              <a:defRPr/>
            </a:pPr>
            <a:r>
              <a:rPr lang="nb-NO" sz="3600" dirty="0">
                <a:cs typeface="Arial" pitchFamily="34" charset="0"/>
              </a:rPr>
              <a:t>                 26.April 2019 DÅP</a:t>
            </a:r>
            <a:br>
              <a:rPr lang="nb-NO" sz="2600" dirty="0">
                <a:cs typeface="Arial" pitchFamily="34" charset="0"/>
              </a:rPr>
            </a:br>
            <a:br>
              <a:rPr lang="nb-NO" sz="2600" dirty="0">
                <a:cs typeface="Arial" pitchFamily="34" charset="0"/>
              </a:rPr>
            </a:br>
            <a:r>
              <a:rPr lang="nb-NO" sz="2600" dirty="0">
                <a:cs typeface="Arial" pitchFamily="34" charset="0"/>
              </a:rPr>
              <a:t>1. Dåpsseremoni på Honnørbrygga Oslo Rådhus</a:t>
            </a:r>
            <a:br>
              <a:rPr lang="nb-NO" sz="2600" dirty="0">
                <a:cs typeface="Arial" pitchFamily="34" charset="0"/>
              </a:rPr>
            </a:br>
            <a:r>
              <a:rPr lang="nb-NO" sz="2600" dirty="0">
                <a:cs typeface="Arial" pitchFamily="34" charset="0"/>
              </a:rPr>
              <a:t>	Marinemusikken</a:t>
            </a:r>
            <a:br>
              <a:rPr lang="nb-NO" sz="2600" dirty="0">
                <a:cs typeface="Arial" pitchFamily="34" charset="0"/>
              </a:rPr>
            </a:br>
            <a:r>
              <a:rPr lang="nb-NO" sz="2600" dirty="0">
                <a:cs typeface="Arial" pitchFamily="34" charset="0"/>
              </a:rPr>
              <a:t>	Dåp – ved gudmor til Odd Fellow III</a:t>
            </a:r>
            <a:br>
              <a:rPr lang="nb-NO" sz="2600" dirty="0">
                <a:cs typeface="Arial" pitchFamily="34" charset="0"/>
              </a:rPr>
            </a:br>
            <a:r>
              <a:rPr lang="nb-NO" sz="2600" dirty="0">
                <a:cs typeface="Arial" pitchFamily="34" charset="0"/>
              </a:rPr>
              <a:t>	Taler </a:t>
            </a:r>
            <a:br>
              <a:rPr lang="nb-NO" sz="2600" dirty="0">
                <a:cs typeface="Arial" pitchFamily="34" charset="0"/>
              </a:rPr>
            </a:br>
            <a:r>
              <a:rPr lang="nb-NO" sz="2600" dirty="0">
                <a:cs typeface="Arial" pitchFamily="34" charset="0"/>
              </a:rPr>
              <a:t>	Kunstneriske innslag</a:t>
            </a:r>
            <a:br>
              <a:rPr lang="nb-NO" sz="2600" dirty="0">
                <a:cs typeface="Arial" pitchFamily="34" charset="0"/>
              </a:rPr>
            </a:br>
            <a:r>
              <a:rPr lang="nb-NO" sz="2600" dirty="0">
                <a:cs typeface="Arial" pitchFamily="34" charset="0"/>
              </a:rPr>
              <a:t>2.  Mottagelse i Stortingsgaten 28</a:t>
            </a:r>
            <a:br>
              <a:rPr lang="nb-NO" sz="2600" dirty="0">
                <a:cs typeface="Arial" pitchFamily="34" charset="0"/>
              </a:rPr>
            </a:br>
            <a:r>
              <a:rPr lang="nb-NO" sz="2600" dirty="0">
                <a:cs typeface="Arial" pitchFamily="34" charset="0"/>
              </a:rPr>
              <a:t>	 Taler</a:t>
            </a:r>
            <a:br>
              <a:rPr lang="nb-NO" sz="2600" dirty="0">
                <a:cs typeface="Arial" pitchFamily="34" charset="0"/>
              </a:rPr>
            </a:br>
            <a:r>
              <a:rPr lang="nb-NO" sz="2600" dirty="0">
                <a:cs typeface="Arial" pitchFamily="34" charset="0"/>
              </a:rPr>
              <a:t>	 Kunstneriske innslag</a:t>
            </a:r>
            <a:br>
              <a:rPr lang="nb-NO" sz="2600" dirty="0">
                <a:cs typeface="Arial" pitchFamily="34" charset="0"/>
              </a:rPr>
            </a:br>
            <a:br>
              <a:rPr lang="nb-NO" sz="2600" dirty="0">
                <a:cs typeface="Arial" pitchFamily="34" charset="0"/>
              </a:rPr>
            </a:br>
            <a:r>
              <a:rPr lang="nb-NO" sz="2000" dirty="0">
                <a:cs typeface="Arial" pitchFamily="34" charset="0"/>
              </a:rPr>
              <a:t>Arbeidsgruppe; Stor </a:t>
            </a:r>
            <a:r>
              <a:rPr lang="nb-NO" sz="2000" dirty="0" err="1">
                <a:cs typeface="Arial" pitchFamily="34" charset="0"/>
              </a:rPr>
              <a:t>Sire,Stor</a:t>
            </a:r>
            <a:r>
              <a:rPr lang="nb-NO" sz="2000" dirty="0">
                <a:cs typeface="Arial" pitchFamily="34" charset="0"/>
              </a:rPr>
              <a:t> Arkivar, Stor </a:t>
            </a:r>
            <a:r>
              <a:rPr lang="nb-NO" sz="2000" dirty="0" err="1">
                <a:cs typeface="Arial" pitchFamily="34" charset="0"/>
              </a:rPr>
              <a:t>Indentant</a:t>
            </a:r>
            <a:r>
              <a:rPr lang="nb-NO" sz="2000" dirty="0">
                <a:cs typeface="Arial" pitchFamily="34" charset="0"/>
              </a:rPr>
              <a:t>, Stor Herold, Helle , Toril, </a:t>
            </a:r>
            <a:br>
              <a:rPr lang="nb-NO" sz="2600" dirty="0">
                <a:cs typeface="Arial" pitchFamily="34" charset="0"/>
              </a:rPr>
            </a:br>
            <a:r>
              <a:rPr lang="nb-NO" sz="2600" dirty="0">
                <a:cs typeface="Arial" pitchFamily="34" charset="0"/>
              </a:rPr>
              <a:t>	</a:t>
            </a:r>
            <a:br>
              <a:rPr lang="nb-NO" sz="2600" dirty="0">
                <a:cs typeface="Arial" pitchFamily="34" charset="0"/>
              </a:rPr>
            </a:br>
            <a:endParaRPr lang="nb-NO" sz="2600" dirty="0">
              <a:solidFill>
                <a:schemeClr val="tx1"/>
              </a:solidFill>
              <a:cs typeface="Arial" pitchFamily="34" charset="0"/>
            </a:endParaRPr>
          </a:p>
          <a:p>
            <a:endParaRPr lang="nb-NO" dirty="0"/>
          </a:p>
        </p:txBody>
      </p:sp>
    </p:spTree>
    <p:extLst>
      <p:ext uri="{BB962C8B-B14F-4D97-AF65-F5344CB8AC3E}">
        <p14:creationId xmlns:p14="http://schemas.microsoft.com/office/powerpoint/2010/main" val="2836444053"/>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descr="4kan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65" y="27250"/>
            <a:ext cx="91535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font_baskervill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5863" y="508000"/>
            <a:ext cx="37052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9" descr="Storlogesegl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975" y="328613"/>
            <a:ext cx="1601788"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unntekst 3"/>
          <p:cNvSpPr>
            <a:spLocks noGrp="1"/>
          </p:cNvSpPr>
          <p:nvPr>
            <p:ph type="ftr" sz="quarter" idx="11"/>
          </p:nvPr>
        </p:nvSpPr>
        <p:spPr>
          <a:xfrm>
            <a:off x="5796136" y="6381328"/>
            <a:ext cx="3183632" cy="365125"/>
          </a:xfrm>
        </p:spPr>
        <p:txBody>
          <a:bodyPr/>
          <a:lstStyle/>
          <a:p>
            <a:pPr>
              <a:defRPr/>
            </a:pPr>
            <a:r>
              <a:rPr lang="nb-NO" dirty="0"/>
              <a:t>Storlogemøtet 2018</a:t>
            </a:r>
          </a:p>
        </p:txBody>
      </p:sp>
      <p:sp>
        <p:nvSpPr>
          <p:cNvPr id="7" name="Undertittel 2"/>
          <p:cNvSpPr>
            <a:spLocks noGrp="1"/>
          </p:cNvSpPr>
          <p:nvPr>
            <p:ph type="ctrTitle"/>
          </p:nvPr>
        </p:nvSpPr>
        <p:spPr>
          <a:xfrm>
            <a:off x="1268954" y="2366418"/>
            <a:ext cx="7772400" cy="4193289"/>
          </a:xfrm>
        </p:spPr>
        <p:txBody>
          <a:bodyPr>
            <a:normAutofit fontScale="90000"/>
          </a:bodyPr>
          <a:lstStyle/>
          <a:p>
            <a:pPr marL="457200" lvl="1" algn="l">
              <a:defRPr/>
            </a:pPr>
            <a:r>
              <a:rPr lang="nb-NO" sz="2600" dirty="0">
                <a:solidFill>
                  <a:schemeClr val="tx1"/>
                </a:solidFill>
                <a:cs typeface="Arial" pitchFamily="34" charset="0"/>
              </a:rPr>
              <a:t>        </a:t>
            </a:r>
            <a:r>
              <a:rPr lang="nb-NO" sz="3600" b="1" dirty="0">
                <a:solidFill>
                  <a:schemeClr val="tx1"/>
                </a:solidFill>
                <a:cs typeface="Arial" pitchFamily="34" charset="0"/>
              </a:rPr>
              <a:t>Signingsferd – 200 års jubileum</a:t>
            </a:r>
            <a:br>
              <a:rPr lang="nb-NO" sz="2600" dirty="0">
                <a:solidFill>
                  <a:schemeClr val="tx1"/>
                </a:solidFill>
                <a:cs typeface="Arial" pitchFamily="34" charset="0"/>
              </a:rPr>
            </a:br>
            <a:br>
              <a:rPr lang="nb-NO" sz="2600" dirty="0">
                <a:solidFill>
                  <a:schemeClr val="tx1"/>
                </a:solidFill>
                <a:cs typeface="Arial" pitchFamily="34" charset="0"/>
              </a:rPr>
            </a:br>
            <a:r>
              <a:rPr lang="nb-NO" sz="2600" dirty="0">
                <a:solidFill>
                  <a:schemeClr val="tx1"/>
                </a:solidFill>
                <a:cs typeface="Arial" pitchFamily="34" charset="0"/>
              </a:rPr>
              <a:t>Program på signingsferden.</a:t>
            </a:r>
            <a:br>
              <a:rPr lang="nb-NO" sz="2600" dirty="0">
                <a:solidFill>
                  <a:schemeClr val="tx1"/>
                </a:solidFill>
                <a:cs typeface="Arial" pitchFamily="34" charset="0"/>
              </a:rPr>
            </a:br>
            <a:r>
              <a:rPr lang="nb-NO" sz="2600" dirty="0">
                <a:solidFill>
                  <a:schemeClr val="tx1"/>
                </a:solidFill>
                <a:cs typeface="Arial" pitchFamily="34" charset="0"/>
              </a:rPr>
              <a:t>	</a:t>
            </a:r>
            <a:r>
              <a:rPr lang="nb-NO" sz="1800" dirty="0">
                <a:solidFill>
                  <a:schemeClr val="tx1"/>
                </a:solidFill>
                <a:cs typeface="Arial" pitchFamily="34" charset="0"/>
              </a:rPr>
              <a:t>Lokal arrangementskomite ( ramme for program med lokal tilpassing)</a:t>
            </a:r>
            <a:br>
              <a:rPr lang="nb-NO" sz="1800" dirty="0">
                <a:solidFill>
                  <a:schemeClr val="tx1"/>
                </a:solidFill>
                <a:cs typeface="Arial" pitchFamily="34" charset="0"/>
              </a:rPr>
            </a:br>
            <a:r>
              <a:rPr lang="nb-NO" sz="1800" dirty="0">
                <a:solidFill>
                  <a:schemeClr val="tx1"/>
                </a:solidFill>
                <a:cs typeface="Arial" pitchFamily="34" charset="0"/>
              </a:rPr>
              <a:t>	Redningsselskapet – Odd Fellow – DSS ansvarlig</a:t>
            </a:r>
            <a:br>
              <a:rPr lang="nb-NO" sz="1800" dirty="0">
                <a:solidFill>
                  <a:schemeClr val="tx1"/>
                </a:solidFill>
                <a:cs typeface="Arial" pitchFamily="34" charset="0"/>
              </a:rPr>
            </a:br>
            <a:r>
              <a:rPr lang="nb-NO" sz="1800" dirty="0">
                <a:solidFill>
                  <a:schemeClr val="tx1"/>
                </a:solidFill>
                <a:cs typeface="Arial" pitchFamily="34" charset="0"/>
              </a:rPr>
              <a:t>	</a:t>
            </a:r>
            <a:br>
              <a:rPr lang="nb-NO" sz="1800" dirty="0">
                <a:solidFill>
                  <a:schemeClr val="tx1"/>
                </a:solidFill>
                <a:cs typeface="Arial" pitchFamily="34" charset="0"/>
              </a:rPr>
            </a:br>
            <a:r>
              <a:rPr lang="nb-NO" sz="1800" dirty="0">
                <a:solidFill>
                  <a:schemeClr val="tx1"/>
                </a:solidFill>
                <a:cs typeface="Arial" pitchFamily="34" charset="0"/>
              </a:rPr>
              <a:t>	Odd Fellow båtarmada – mottak av Odd Fellow III</a:t>
            </a:r>
            <a:br>
              <a:rPr lang="nb-NO" sz="1800" dirty="0">
                <a:solidFill>
                  <a:schemeClr val="tx1"/>
                </a:solidFill>
                <a:cs typeface="Arial" pitchFamily="34" charset="0"/>
              </a:rPr>
            </a:br>
            <a:r>
              <a:rPr lang="nb-NO" sz="1800" dirty="0">
                <a:solidFill>
                  <a:schemeClr val="tx1"/>
                </a:solidFill>
                <a:cs typeface="Arial" pitchFamily="34" charset="0"/>
              </a:rPr>
              <a:t>	</a:t>
            </a:r>
            <a:r>
              <a:rPr lang="nb-NO" sz="1800" dirty="0" err="1">
                <a:solidFill>
                  <a:schemeClr val="tx1"/>
                </a:solidFill>
                <a:cs typeface="Arial" pitchFamily="34" charset="0"/>
              </a:rPr>
              <a:t>Musikkkorps</a:t>
            </a:r>
            <a:r>
              <a:rPr lang="nb-NO" sz="1800" dirty="0">
                <a:solidFill>
                  <a:schemeClr val="tx1"/>
                </a:solidFill>
                <a:cs typeface="Arial" pitchFamily="34" charset="0"/>
              </a:rPr>
              <a:t> – kor osv.</a:t>
            </a:r>
            <a:br>
              <a:rPr lang="nb-NO" sz="1800" dirty="0">
                <a:solidFill>
                  <a:schemeClr val="tx1"/>
                </a:solidFill>
                <a:cs typeface="Arial" pitchFamily="34" charset="0"/>
              </a:rPr>
            </a:br>
            <a:r>
              <a:rPr lang="nb-NO" sz="1800" dirty="0">
                <a:solidFill>
                  <a:schemeClr val="tx1"/>
                </a:solidFill>
                <a:cs typeface="Arial" pitchFamily="34" charset="0"/>
              </a:rPr>
              <a:t>	Vi går om bord –</a:t>
            </a:r>
            <a:br>
              <a:rPr lang="nb-NO" sz="1800" dirty="0">
                <a:solidFill>
                  <a:schemeClr val="tx1"/>
                </a:solidFill>
                <a:cs typeface="Arial" pitchFamily="34" charset="0"/>
              </a:rPr>
            </a:br>
            <a:r>
              <a:rPr lang="nb-NO" sz="1800" dirty="0">
                <a:solidFill>
                  <a:schemeClr val="tx1"/>
                </a:solidFill>
                <a:cs typeface="Arial" pitchFamily="34" charset="0"/>
              </a:rPr>
              <a:t>	Lokalt arrangement i Ordenshuset</a:t>
            </a:r>
            <a:br>
              <a:rPr lang="nb-NO" sz="1800" dirty="0">
                <a:solidFill>
                  <a:schemeClr val="tx1"/>
                </a:solidFill>
                <a:cs typeface="Arial" pitchFamily="34" charset="0"/>
              </a:rPr>
            </a:br>
            <a:r>
              <a:rPr lang="nb-NO" sz="1800" dirty="0">
                <a:solidFill>
                  <a:schemeClr val="tx1"/>
                </a:solidFill>
                <a:cs typeface="Arial" pitchFamily="34" charset="0"/>
              </a:rPr>
              <a:t>	Info om landssaken – Redningsselskapet – Odd Fellow – roll </a:t>
            </a:r>
            <a:r>
              <a:rPr lang="nb-NO" sz="1800" dirty="0" err="1">
                <a:solidFill>
                  <a:schemeClr val="tx1"/>
                </a:solidFill>
                <a:cs typeface="Arial" pitchFamily="34" charset="0"/>
              </a:rPr>
              <a:t>ups</a:t>
            </a:r>
            <a:r>
              <a:rPr lang="nb-NO" sz="1800" dirty="0">
                <a:solidFill>
                  <a:schemeClr val="tx1"/>
                </a:solidFill>
                <a:cs typeface="Arial" pitchFamily="34" charset="0"/>
              </a:rPr>
              <a:t> – brosjyrer –</a:t>
            </a:r>
            <a:br>
              <a:rPr lang="nb-NO" sz="1800" dirty="0">
                <a:solidFill>
                  <a:schemeClr val="tx1"/>
                </a:solidFill>
                <a:cs typeface="Arial" pitchFamily="34" charset="0"/>
              </a:rPr>
            </a:br>
            <a:r>
              <a:rPr lang="nb-NO" sz="1800" dirty="0">
                <a:solidFill>
                  <a:schemeClr val="tx1"/>
                </a:solidFill>
                <a:cs typeface="Arial" pitchFamily="34" charset="0"/>
              </a:rPr>
              <a:t>		presentasjoner – videosnutter…</a:t>
            </a:r>
            <a:br>
              <a:rPr lang="nb-NO" sz="1800" dirty="0">
                <a:solidFill>
                  <a:schemeClr val="tx1"/>
                </a:solidFill>
                <a:cs typeface="Arial" pitchFamily="34" charset="0"/>
              </a:rPr>
            </a:br>
            <a:r>
              <a:rPr lang="nb-NO" sz="1800" dirty="0">
                <a:solidFill>
                  <a:schemeClr val="tx1"/>
                </a:solidFill>
                <a:cs typeface="Arial" pitchFamily="34" charset="0"/>
              </a:rPr>
              <a:t>	Inntektsbringende tiltak – pins – redningsvester</a:t>
            </a:r>
            <a:br>
              <a:rPr lang="nb-NO" sz="1800" dirty="0">
                <a:solidFill>
                  <a:schemeClr val="tx1"/>
                </a:solidFill>
                <a:cs typeface="Arial" pitchFamily="34" charset="0"/>
              </a:rPr>
            </a:br>
            <a:r>
              <a:rPr lang="nb-NO" sz="1800" dirty="0">
                <a:solidFill>
                  <a:schemeClr val="tx1"/>
                </a:solidFill>
                <a:cs typeface="Arial" pitchFamily="34" charset="0"/>
              </a:rPr>
              <a:t>	Servering</a:t>
            </a:r>
            <a:br>
              <a:rPr lang="nb-NO" sz="1800" dirty="0">
                <a:solidFill>
                  <a:schemeClr val="tx1"/>
                </a:solidFill>
                <a:cs typeface="Arial" pitchFamily="34" charset="0"/>
              </a:rPr>
            </a:br>
            <a:r>
              <a:rPr lang="nb-NO" sz="1800" dirty="0">
                <a:solidFill>
                  <a:schemeClr val="tx1"/>
                </a:solidFill>
                <a:cs typeface="Arial" pitchFamily="34" charset="0"/>
              </a:rPr>
              <a:t>	Taler - </a:t>
            </a:r>
            <a:r>
              <a:rPr lang="nb-NO" sz="1800" dirty="0" err="1">
                <a:solidFill>
                  <a:schemeClr val="tx1"/>
                </a:solidFill>
                <a:cs typeface="Arial" pitchFamily="34" charset="0"/>
              </a:rPr>
              <a:t>apell</a:t>
            </a:r>
            <a:br>
              <a:rPr lang="nb-NO" sz="1800" dirty="0">
                <a:solidFill>
                  <a:schemeClr val="tx1"/>
                </a:solidFill>
                <a:cs typeface="Arial" pitchFamily="34" charset="0"/>
              </a:rPr>
            </a:br>
            <a:r>
              <a:rPr lang="nb-NO" sz="1800" dirty="0">
                <a:solidFill>
                  <a:schemeClr val="tx1"/>
                </a:solidFill>
                <a:cs typeface="Arial" pitchFamily="34" charset="0"/>
              </a:rPr>
              <a:t>	Gjester – ordfører – politi – sivilforsvar – marinen – Røde Kors hjelpekorps </a:t>
            </a:r>
            <a:r>
              <a:rPr lang="nb-NO" sz="1800" dirty="0" err="1">
                <a:solidFill>
                  <a:schemeClr val="tx1"/>
                </a:solidFill>
                <a:cs typeface="Arial" pitchFamily="34" charset="0"/>
              </a:rPr>
              <a:t>etc</a:t>
            </a:r>
            <a:br>
              <a:rPr lang="nb-NO" sz="1800" dirty="0">
                <a:solidFill>
                  <a:schemeClr val="tx1"/>
                </a:solidFill>
                <a:cs typeface="Arial" pitchFamily="34" charset="0"/>
              </a:rPr>
            </a:br>
            <a:r>
              <a:rPr lang="nb-NO" sz="1800" dirty="0">
                <a:solidFill>
                  <a:schemeClr val="tx1"/>
                </a:solidFill>
                <a:cs typeface="Arial" pitchFamily="34" charset="0"/>
              </a:rPr>
              <a:t>	               - Odd </a:t>
            </a:r>
            <a:r>
              <a:rPr lang="nb-NO" sz="1800" dirty="0" err="1">
                <a:solidFill>
                  <a:schemeClr val="tx1"/>
                </a:solidFill>
                <a:cs typeface="Arial" pitchFamily="34" charset="0"/>
              </a:rPr>
              <a:t>Fellows</a:t>
            </a:r>
            <a:r>
              <a:rPr lang="nb-NO" sz="1800" dirty="0">
                <a:solidFill>
                  <a:schemeClr val="tx1"/>
                </a:solidFill>
                <a:cs typeface="Arial" pitchFamily="34" charset="0"/>
              </a:rPr>
              <a:t> i distriktet – Frivillige Redningsselskapet</a:t>
            </a:r>
            <a:br>
              <a:rPr lang="nb-NO" sz="1800" dirty="0">
                <a:solidFill>
                  <a:schemeClr val="tx1"/>
                </a:solidFill>
                <a:cs typeface="Arial" pitchFamily="34" charset="0"/>
              </a:rPr>
            </a:br>
            <a:r>
              <a:rPr lang="nb-NO" sz="1800" dirty="0">
                <a:solidFill>
                  <a:schemeClr val="tx1"/>
                </a:solidFill>
                <a:cs typeface="Arial" pitchFamily="34" charset="0"/>
              </a:rPr>
              <a:t>	Presse</a:t>
            </a:r>
            <a:br>
              <a:rPr lang="nb-NO" sz="1800" dirty="0">
                <a:solidFill>
                  <a:schemeClr val="tx1"/>
                </a:solidFill>
                <a:cs typeface="Arial" pitchFamily="34" charset="0"/>
              </a:rPr>
            </a:br>
            <a:br>
              <a:rPr lang="nb-NO" sz="1800" dirty="0">
                <a:solidFill>
                  <a:schemeClr val="tx1"/>
                </a:solidFill>
                <a:cs typeface="Arial" pitchFamily="34" charset="0"/>
              </a:rPr>
            </a:br>
            <a:r>
              <a:rPr lang="nb-NO" sz="2400" dirty="0">
                <a:solidFill>
                  <a:schemeClr val="tx1"/>
                </a:solidFill>
                <a:cs typeface="Arial" pitchFamily="34" charset="0"/>
              </a:rPr>
              <a:t> </a:t>
            </a:r>
            <a:endParaRPr lang="nb-NO" sz="2600" dirty="0">
              <a:solidFill>
                <a:schemeClr val="tx1"/>
              </a:solidFill>
              <a:cs typeface="Arial" pitchFamily="34" charset="0"/>
            </a:endParaRPr>
          </a:p>
          <a:p>
            <a:endParaRPr lang="nb-NO" dirty="0"/>
          </a:p>
        </p:txBody>
      </p:sp>
    </p:spTree>
    <p:extLst>
      <p:ext uri="{BB962C8B-B14F-4D97-AF65-F5344CB8AC3E}">
        <p14:creationId xmlns:p14="http://schemas.microsoft.com/office/powerpoint/2010/main" val="398887709"/>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CF8B417-3F46-4B98-9B46-28A5AE1C0EC6}"/>
              </a:ext>
            </a:extLst>
          </p:cNvPr>
          <p:cNvSpPr>
            <a:spLocks noGrp="1"/>
          </p:cNvSpPr>
          <p:nvPr>
            <p:ph type="title"/>
          </p:nvPr>
        </p:nvSpPr>
        <p:spPr/>
        <p:txBody>
          <a:bodyPr/>
          <a:lstStyle/>
          <a:p>
            <a:r>
              <a:rPr lang="nb-NO" dirty="0" err="1"/>
              <a:t>Signigsferd</a:t>
            </a:r>
            <a:r>
              <a:rPr lang="nb-NO" dirty="0"/>
              <a:t> Odd Fellow III</a:t>
            </a:r>
          </a:p>
        </p:txBody>
      </p:sp>
      <p:sp>
        <p:nvSpPr>
          <p:cNvPr id="3" name="Plassholder for innhold 2">
            <a:extLst>
              <a:ext uri="{FF2B5EF4-FFF2-40B4-BE49-F238E27FC236}">
                <a16:creationId xmlns:a16="http://schemas.microsoft.com/office/drawing/2014/main" id="{1F0AFF55-502E-4471-A653-0868D7CF207E}"/>
              </a:ext>
            </a:extLst>
          </p:cNvPr>
          <p:cNvSpPr>
            <a:spLocks noGrp="1"/>
          </p:cNvSpPr>
          <p:nvPr>
            <p:ph idx="1"/>
          </p:nvPr>
        </p:nvSpPr>
        <p:spPr>
          <a:xfrm>
            <a:off x="445623" y="1196752"/>
            <a:ext cx="8229600" cy="4525963"/>
          </a:xfrm>
        </p:spPr>
        <p:txBody>
          <a:bodyPr/>
          <a:lstStyle/>
          <a:p>
            <a:pPr marL="0" indent="0">
              <a:buNone/>
            </a:pPr>
            <a:r>
              <a:rPr lang="nb-NO" sz="1200" b="1" dirty="0"/>
              <a:t>Odd </a:t>
            </a:r>
            <a:r>
              <a:rPr lang="nb-NO" sz="1400" b="1" dirty="0"/>
              <a:t>Fellow III Signingsferd mai 2019                                     </a:t>
            </a:r>
            <a:r>
              <a:rPr lang="nb-NO" sz="1400" dirty="0"/>
              <a:t>Pr. 27.  april   2018/GI</a:t>
            </a:r>
            <a:r>
              <a:rPr lang="nb-NO" sz="1400" i="1" dirty="0"/>
              <a:t> </a:t>
            </a:r>
            <a:endParaRPr lang="nb-NO" sz="1400" dirty="0"/>
          </a:p>
          <a:p>
            <a:pPr marL="0" indent="0">
              <a:buNone/>
            </a:pPr>
            <a:r>
              <a:rPr lang="nb-NO" sz="1400" dirty="0"/>
              <a:t>I henhold til avtale donasjon skal RS gjennomføre en signingsferd etter dåp.</a:t>
            </a:r>
          </a:p>
          <a:p>
            <a:pPr marL="0" indent="0">
              <a:buNone/>
            </a:pPr>
            <a:r>
              <a:rPr lang="nb-NO" sz="1400" dirty="0"/>
              <a:t>Målet er å </a:t>
            </a:r>
          </a:p>
          <a:p>
            <a:pPr marL="0" indent="0">
              <a:buNone/>
            </a:pPr>
            <a:r>
              <a:rPr lang="nb-NO" sz="1400" b="1" dirty="0"/>
              <a:t>Takke OF</a:t>
            </a:r>
            <a:r>
              <a:rPr lang="nb-NO" sz="1400" dirty="0"/>
              <a:t> medlemmer for støtte og engasjement i Landssaken</a:t>
            </a:r>
          </a:p>
          <a:p>
            <a:pPr marL="0" indent="0">
              <a:buNone/>
            </a:pPr>
            <a:r>
              <a:rPr lang="nb-NO" sz="1400" b="1" dirty="0"/>
              <a:t>Bygge kjennskap og omdømme til OF</a:t>
            </a:r>
            <a:r>
              <a:rPr lang="nb-NO" sz="1400" dirty="0"/>
              <a:t>, synliggjøre  200-års jubileum. Skaffe medlemmer</a:t>
            </a:r>
          </a:p>
          <a:p>
            <a:pPr marL="0" indent="0">
              <a:buNone/>
            </a:pPr>
            <a:r>
              <a:rPr lang="nb-NO" sz="1400" b="1" dirty="0"/>
              <a:t>Bygge kjennskap og omdømme til RS</a:t>
            </a:r>
            <a:r>
              <a:rPr lang="nb-NO" sz="1400" dirty="0"/>
              <a:t>; redde liv, berge verdier, forebyggende arbeid. Skaffe medlemmer og støttespillere.</a:t>
            </a:r>
          </a:p>
          <a:p>
            <a:pPr marL="0" indent="0">
              <a:buNone/>
            </a:pPr>
            <a:r>
              <a:rPr lang="nb-NO" sz="1400" dirty="0"/>
              <a:t> </a:t>
            </a:r>
          </a:p>
          <a:p>
            <a:pPr marL="0" indent="0">
              <a:buNone/>
            </a:pPr>
            <a:r>
              <a:rPr lang="nb-NO" sz="1400" b="1" dirty="0"/>
              <a:t>RS Odd Fellow III </a:t>
            </a:r>
            <a:endParaRPr lang="nb-NO" sz="1400" dirty="0"/>
          </a:p>
          <a:p>
            <a:pPr marL="0" indent="0">
              <a:buNone/>
            </a:pPr>
            <a:r>
              <a:rPr lang="nb-NO" sz="1400" dirty="0"/>
              <a:t>Etter dåp i Oslo 26. april  går RS Odd Fellow III til </a:t>
            </a:r>
            <a:r>
              <a:rPr lang="nb-NO" sz="1400" dirty="0" err="1"/>
              <a:t>Swede</a:t>
            </a:r>
            <a:r>
              <a:rPr lang="nb-NO" sz="1400" dirty="0"/>
              <a:t> </a:t>
            </a:r>
            <a:r>
              <a:rPr lang="nb-NO" sz="1400" dirty="0" err="1"/>
              <a:t>Ship</a:t>
            </a:r>
            <a:r>
              <a:rPr lang="nb-NO" sz="1400" dirty="0"/>
              <a:t> i inntil to uker for avsluttende justeringer.  </a:t>
            </a:r>
          </a:p>
          <a:p>
            <a:pPr marL="0" indent="0">
              <a:buNone/>
            </a:pPr>
            <a:r>
              <a:rPr lang="nb-NO" sz="1400" dirty="0"/>
              <a:t>Tilbake igjen i Oslo senest 12. mai. </a:t>
            </a:r>
          </a:p>
          <a:p>
            <a:pPr marL="0" indent="0">
              <a:buNone/>
            </a:pPr>
            <a:r>
              <a:rPr lang="nb-NO" sz="1400" dirty="0"/>
              <a:t> </a:t>
            </a:r>
          </a:p>
          <a:p>
            <a:pPr marL="0" indent="0">
              <a:buNone/>
            </a:pPr>
            <a:r>
              <a:rPr lang="nb-NO" sz="1400" dirty="0"/>
              <a:t>RS Odd Fellow III går fra havn om morgenen og ankommer neste by ettermiddagen for lokalt arrangement. Byene som er satt opp nedenfor er det ønskelig fra OF ledelsen at skøyta besøker.</a:t>
            </a:r>
          </a:p>
          <a:p>
            <a:pPr marL="0" indent="0">
              <a:buNone/>
            </a:pPr>
            <a:r>
              <a:rPr lang="nb-NO" sz="1400" dirty="0"/>
              <a:t> </a:t>
            </a:r>
          </a:p>
          <a:p>
            <a:pPr marL="0" indent="0">
              <a:buNone/>
            </a:pPr>
            <a:r>
              <a:rPr lang="nb-NO" sz="1400" b="1" dirty="0"/>
              <a:t>Organisering</a:t>
            </a:r>
            <a:endParaRPr lang="nb-NO" sz="1400" dirty="0"/>
          </a:p>
          <a:p>
            <a:pPr marL="0" indent="0">
              <a:buNone/>
            </a:pPr>
            <a:r>
              <a:rPr lang="nb-NO" sz="1400" dirty="0"/>
              <a:t>Utarbeider prosjektledelse fra RS sentralt ansvarlig for signingsferd overordnet plan. Seilingsplan klubbes og det utarbeides en mal med forslag til tiltak hvert sted med rom for lokal tilpasning. </a:t>
            </a:r>
          </a:p>
          <a:p>
            <a:pPr marL="0" indent="0">
              <a:buNone/>
            </a:pPr>
            <a:r>
              <a:rPr lang="nb-NO" sz="1400" dirty="0"/>
              <a:t>Det utpekes en RS ansvarlig pr by som sammen med OF ansvarlig lokalt utgjør lokal prosjektgruppe.  </a:t>
            </a:r>
          </a:p>
          <a:p>
            <a:endParaRPr lang="nb-NO" dirty="0"/>
          </a:p>
        </p:txBody>
      </p:sp>
      <p:sp>
        <p:nvSpPr>
          <p:cNvPr id="4" name="Plassholder for bunntekst 3">
            <a:extLst>
              <a:ext uri="{FF2B5EF4-FFF2-40B4-BE49-F238E27FC236}">
                <a16:creationId xmlns:a16="http://schemas.microsoft.com/office/drawing/2014/main" id="{A6A8F4B7-EE3A-4E12-97DE-8755C1ADF91F}"/>
              </a:ext>
            </a:extLst>
          </p:cNvPr>
          <p:cNvSpPr>
            <a:spLocks noGrp="1"/>
          </p:cNvSpPr>
          <p:nvPr>
            <p:ph type="ftr" sz="quarter" idx="11"/>
          </p:nvPr>
        </p:nvSpPr>
        <p:spPr/>
        <p:txBody>
          <a:bodyPr/>
          <a:lstStyle/>
          <a:p>
            <a:pPr>
              <a:defRPr/>
            </a:pPr>
            <a:r>
              <a:rPr lang="nb-NO" dirty="0"/>
              <a:t>Storlogemøtet 2018</a:t>
            </a:r>
          </a:p>
        </p:txBody>
      </p:sp>
    </p:spTree>
    <p:extLst>
      <p:ext uri="{BB962C8B-B14F-4D97-AF65-F5344CB8AC3E}">
        <p14:creationId xmlns:p14="http://schemas.microsoft.com/office/powerpoint/2010/main" val="1352488713"/>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80D9B8-83D6-4D73-8565-086AA9712742}"/>
              </a:ext>
            </a:extLst>
          </p:cNvPr>
          <p:cNvSpPr>
            <a:spLocks noGrp="1"/>
          </p:cNvSpPr>
          <p:nvPr>
            <p:ph type="title"/>
          </p:nvPr>
        </p:nvSpPr>
        <p:spPr>
          <a:xfrm>
            <a:off x="457200" y="274638"/>
            <a:ext cx="7859216" cy="418058"/>
          </a:xfrm>
        </p:spPr>
        <p:txBody>
          <a:bodyPr/>
          <a:lstStyle/>
          <a:p>
            <a:r>
              <a:rPr lang="nb-NO" dirty="0"/>
              <a:t>Signingsferd Odd Fellow III</a:t>
            </a:r>
          </a:p>
        </p:txBody>
      </p:sp>
      <p:graphicFrame>
        <p:nvGraphicFramePr>
          <p:cNvPr id="5" name="Plassholder for innhold 4">
            <a:extLst>
              <a:ext uri="{FF2B5EF4-FFF2-40B4-BE49-F238E27FC236}">
                <a16:creationId xmlns:a16="http://schemas.microsoft.com/office/drawing/2014/main" id="{928E8320-6CCA-4C2A-8F83-58001CF2F5C8}"/>
              </a:ext>
            </a:extLst>
          </p:cNvPr>
          <p:cNvGraphicFramePr>
            <a:graphicFrameLocks noGrp="1"/>
          </p:cNvGraphicFramePr>
          <p:nvPr>
            <p:ph idx="1"/>
            <p:extLst>
              <p:ext uri="{D42A27DB-BD31-4B8C-83A1-F6EECF244321}">
                <p14:modId xmlns:p14="http://schemas.microsoft.com/office/powerpoint/2010/main" val="2838252991"/>
              </p:ext>
            </p:extLst>
          </p:nvPr>
        </p:nvGraphicFramePr>
        <p:xfrm>
          <a:off x="611560" y="791936"/>
          <a:ext cx="8136905" cy="5372624"/>
        </p:xfrm>
        <a:graphic>
          <a:graphicData uri="http://schemas.openxmlformats.org/drawingml/2006/table">
            <a:tbl>
              <a:tblPr firstRow="1" firstCol="1" bandRow="1">
                <a:tableStyleId>{5C22544A-7EE6-4342-B048-85BDC9FD1C3A}</a:tableStyleId>
              </a:tblPr>
              <a:tblGrid>
                <a:gridCol w="2330336">
                  <a:extLst>
                    <a:ext uri="{9D8B030D-6E8A-4147-A177-3AD203B41FA5}">
                      <a16:colId xmlns:a16="http://schemas.microsoft.com/office/drawing/2014/main" val="1242921988"/>
                    </a:ext>
                  </a:extLst>
                </a:gridCol>
                <a:gridCol w="2111320">
                  <a:extLst>
                    <a:ext uri="{9D8B030D-6E8A-4147-A177-3AD203B41FA5}">
                      <a16:colId xmlns:a16="http://schemas.microsoft.com/office/drawing/2014/main" val="1267626106"/>
                    </a:ext>
                  </a:extLst>
                </a:gridCol>
                <a:gridCol w="1738116">
                  <a:extLst>
                    <a:ext uri="{9D8B030D-6E8A-4147-A177-3AD203B41FA5}">
                      <a16:colId xmlns:a16="http://schemas.microsoft.com/office/drawing/2014/main" val="3390377379"/>
                    </a:ext>
                  </a:extLst>
                </a:gridCol>
                <a:gridCol w="1242262">
                  <a:extLst>
                    <a:ext uri="{9D8B030D-6E8A-4147-A177-3AD203B41FA5}">
                      <a16:colId xmlns:a16="http://schemas.microsoft.com/office/drawing/2014/main" val="1198400783"/>
                    </a:ext>
                  </a:extLst>
                </a:gridCol>
                <a:gridCol w="714871">
                  <a:extLst>
                    <a:ext uri="{9D8B030D-6E8A-4147-A177-3AD203B41FA5}">
                      <a16:colId xmlns:a16="http://schemas.microsoft.com/office/drawing/2014/main" val="3155131123"/>
                    </a:ext>
                  </a:extLst>
                </a:gridCol>
              </a:tblGrid>
              <a:tr h="354797">
                <a:tc>
                  <a:txBody>
                    <a:bodyPr/>
                    <a:lstStyle/>
                    <a:p>
                      <a:pPr>
                        <a:spcAft>
                          <a:spcPts val="0"/>
                        </a:spcAft>
                      </a:pPr>
                      <a:r>
                        <a:rPr lang="nb-NO" sz="1200" dirty="0">
                          <a:effectLst/>
                        </a:rPr>
                        <a:t>Tid </a:t>
                      </a:r>
                      <a:endParaRPr lang="nb-NO" sz="1200" dirty="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200" dirty="0">
                          <a:effectLst/>
                        </a:rPr>
                        <a:t>Hva skjer</a:t>
                      </a:r>
                      <a:endParaRPr lang="nb-NO" sz="1200" dirty="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200">
                          <a:effectLst/>
                        </a:rPr>
                        <a:t>Kommentar</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200">
                          <a:effectLst/>
                        </a:rPr>
                        <a:t>Ansv utfør</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200">
                          <a:effectLst/>
                        </a:rPr>
                        <a:t>Status</a:t>
                      </a:r>
                      <a:endParaRPr lang="nb-NO" sz="1200">
                        <a:effectLst/>
                        <a:latin typeface="Times New Roman" panose="02020603050405020304" pitchFamily="18" charset="0"/>
                        <a:ea typeface="Times New Roman" panose="02020603050405020304" pitchFamily="18" charset="0"/>
                      </a:endParaRPr>
                    </a:p>
                  </a:txBody>
                  <a:tcPr marL="68316" marR="68316" marT="0" marB="0"/>
                </a:tc>
                <a:extLst>
                  <a:ext uri="{0D108BD9-81ED-4DB2-BD59-A6C34878D82A}">
                    <a16:rowId xmlns:a16="http://schemas.microsoft.com/office/drawing/2014/main" val="408527621"/>
                  </a:ext>
                </a:extLst>
              </a:tr>
              <a:tr h="177398">
                <a:tc>
                  <a:txBody>
                    <a:bodyPr/>
                    <a:lstStyle/>
                    <a:p>
                      <a:pPr>
                        <a:spcAft>
                          <a:spcPts val="0"/>
                        </a:spcAft>
                      </a:pPr>
                      <a:r>
                        <a:rPr lang="nb-NO" sz="1200">
                          <a:effectLst/>
                        </a:rPr>
                        <a:t> </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100">
                          <a:effectLst/>
                        </a:rPr>
                        <a:t> </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100">
                          <a:effectLst/>
                        </a:rPr>
                        <a:t> </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200">
                          <a:effectLst/>
                        </a:rPr>
                        <a:t> </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000">
                          <a:effectLst/>
                        </a:rPr>
                        <a:t> </a:t>
                      </a:r>
                      <a:endParaRPr lang="nb-NO" sz="1200">
                        <a:effectLst/>
                        <a:latin typeface="Times New Roman" panose="02020603050405020304" pitchFamily="18" charset="0"/>
                        <a:ea typeface="Times New Roman" panose="02020603050405020304" pitchFamily="18" charset="0"/>
                      </a:endParaRPr>
                    </a:p>
                  </a:txBody>
                  <a:tcPr marL="68316" marR="68316" marT="0" marB="0"/>
                </a:tc>
                <a:extLst>
                  <a:ext uri="{0D108BD9-81ED-4DB2-BD59-A6C34878D82A}">
                    <a16:rowId xmlns:a16="http://schemas.microsoft.com/office/drawing/2014/main" val="1122028520"/>
                  </a:ext>
                </a:extLst>
              </a:tr>
              <a:tr h="177398">
                <a:tc>
                  <a:txBody>
                    <a:bodyPr/>
                    <a:lstStyle/>
                    <a:p>
                      <a:pPr>
                        <a:spcAft>
                          <a:spcPts val="0"/>
                        </a:spcAft>
                      </a:pPr>
                      <a:r>
                        <a:rPr lang="nb-NO" sz="1200">
                          <a:effectLst/>
                        </a:rPr>
                        <a:t>Mandag 13. mai kl  </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200">
                          <a:effectLst/>
                        </a:rPr>
                        <a:t>Avg fra Oslo</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000">
                          <a:effectLst/>
                        </a:rPr>
                        <a:t> </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200">
                          <a:effectLst/>
                        </a:rPr>
                        <a:t> </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000">
                          <a:effectLst/>
                        </a:rPr>
                        <a:t> </a:t>
                      </a:r>
                      <a:endParaRPr lang="nb-NO" sz="1200">
                        <a:effectLst/>
                        <a:latin typeface="Times New Roman" panose="02020603050405020304" pitchFamily="18" charset="0"/>
                        <a:ea typeface="Times New Roman" panose="02020603050405020304" pitchFamily="18" charset="0"/>
                      </a:endParaRPr>
                    </a:p>
                  </a:txBody>
                  <a:tcPr marL="68316" marR="68316" marT="0" marB="0"/>
                </a:tc>
                <a:extLst>
                  <a:ext uri="{0D108BD9-81ED-4DB2-BD59-A6C34878D82A}">
                    <a16:rowId xmlns:a16="http://schemas.microsoft.com/office/drawing/2014/main" val="2516983749"/>
                  </a:ext>
                </a:extLst>
              </a:tr>
              <a:tr h="354797">
                <a:tc>
                  <a:txBody>
                    <a:bodyPr/>
                    <a:lstStyle/>
                    <a:p>
                      <a:pPr>
                        <a:spcAft>
                          <a:spcPts val="0"/>
                        </a:spcAft>
                      </a:pPr>
                      <a:r>
                        <a:rPr lang="nb-NO" sz="1200">
                          <a:effectLst/>
                        </a:rPr>
                        <a:t>Mandag 13. mai kl.  15.00</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200">
                          <a:effectLst/>
                        </a:rPr>
                        <a:t>Ank Fredrikstad</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000">
                          <a:effectLst/>
                        </a:rPr>
                        <a:t> </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200">
                          <a:effectLst/>
                        </a:rPr>
                        <a:t> </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000">
                          <a:effectLst/>
                        </a:rPr>
                        <a:t> </a:t>
                      </a:r>
                      <a:endParaRPr lang="nb-NO" sz="1200">
                        <a:effectLst/>
                        <a:latin typeface="Times New Roman" panose="02020603050405020304" pitchFamily="18" charset="0"/>
                        <a:ea typeface="Times New Roman" panose="02020603050405020304" pitchFamily="18" charset="0"/>
                      </a:endParaRPr>
                    </a:p>
                  </a:txBody>
                  <a:tcPr marL="68316" marR="68316" marT="0" marB="0"/>
                </a:tc>
                <a:extLst>
                  <a:ext uri="{0D108BD9-81ED-4DB2-BD59-A6C34878D82A}">
                    <a16:rowId xmlns:a16="http://schemas.microsoft.com/office/drawing/2014/main" val="3293635512"/>
                  </a:ext>
                </a:extLst>
              </a:tr>
              <a:tr h="398226">
                <a:tc>
                  <a:txBody>
                    <a:bodyPr/>
                    <a:lstStyle/>
                    <a:p>
                      <a:pPr>
                        <a:spcAft>
                          <a:spcPts val="0"/>
                        </a:spcAft>
                      </a:pPr>
                      <a:r>
                        <a:rPr lang="nb-NO" sz="1200">
                          <a:effectLst/>
                        </a:rPr>
                        <a:t>Tirsdag 14. mai   kl. 15.00</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100">
                          <a:effectLst/>
                        </a:rPr>
                        <a:t>Ank Larvik</a:t>
                      </a:r>
                      <a:endParaRPr lang="nb-NO" sz="1200">
                        <a:effectLst/>
                      </a:endParaRPr>
                    </a:p>
                    <a:p>
                      <a:pPr>
                        <a:spcAft>
                          <a:spcPts val="0"/>
                        </a:spcAft>
                      </a:pPr>
                      <a:r>
                        <a:rPr lang="nb-NO" sz="1100">
                          <a:effectLst/>
                        </a:rPr>
                        <a:t> </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100">
                          <a:effectLst/>
                        </a:rPr>
                        <a:t> </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200">
                          <a:effectLst/>
                        </a:rPr>
                        <a:t> </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000">
                          <a:effectLst/>
                        </a:rPr>
                        <a:t> </a:t>
                      </a:r>
                      <a:endParaRPr lang="nb-NO" sz="1200">
                        <a:effectLst/>
                        <a:latin typeface="Times New Roman" panose="02020603050405020304" pitchFamily="18" charset="0"/>
                        <a:ea typeface="Times New Roman" panose="02020603050405020304" pitchFamily="18" charset="0"/>
                      </a:endParaRPr>
                    </a:p>
                  </a:txBody>
                  <a:tcPr marL="68316" marR="68316" marT="0" marB="0"/>
                </a:tc>
                <a:extLst>
                  <a:ext uri="{0D108BD9-81ED-4DB2-BD59-A6C34878D82A}">
                    <a16:rowId xmlns:a16="http://schemas.microsoft.com/office/drawing/2014/main" val="4287632202"/>
                  </a:ext>
                </a:extLst>
              </a:tr>
              <a:tr h="354797">
                <a:tc>
                  <a:txBody>
                    <a:bodyPr/>
                    <a:lstStyle/>
                    <a:p>
                      <a:pPr>
                        <a:spcAft>
                          <a:spcPts val="0"/>
                        </a:spcAft>
                      </a:pPr>
                      <a:r>
                        <a:rPr lang="nb-NO" sz="1200">
                          <a:effectLst/>
                        </a:rPr>
                        <a:t>Onsdag 15. mai  kl. 15.00</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200">
                          <a:effectLst/>
                        </a:rPr>
                        <a:t>Ank Arendal</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100">
                          <a:effectLst/>
                        </a:rPr>
                        <a:t> </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200">
                          <a:effectLst/>
                        </a:rPr>
                        <a:t> </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000">
                          <a:effectLst/>
                        </a:rPr>
                        <a:t> </a:t>
                      </a:r>
                      <a:endParaRPr lang="nb-NO" sz="1200">
                        <a:effectLst/>
                        <a:latin typeface="Times New Roman" panose="02020603050405020304" pitchFamily="18" charset="0"/>
                        <a:ea typeface="Times New Roman" panose="02020603050405020304" pitchFamily="18" charset="0"/>
                      </a:endParaRPr>
                    </a:p>
                  </a:txBody>
                  <a:tcPr marL="68316" marR="68316" marT="0" marB="0"/>
                </a:tc>
                <a:extLst>
                  <a:ext uri="{0D108BD9-81ED-4DB2-BD59-A6C34878D82A}">
                    <a16:rowId xmlns:a16="http://schemas.microsoft.com/office/drawing/2014/main" val="3380466080"/>
                  </a:ext>
                </a:extLst>
              </a:tr>
              <a:tr h="354797">
                <a:tc>
                  <a:txBody>
                    <a:bodyPr/>
                    <a:lstStyle/>
                    <a:p>
                      <a:pPr>
                        <a:spcAft>
                          <a:spcPts val="0"/>
                        </a:spcAft>
                      </a:pPr>
                      <a:r>
                        <a:rPr lang="nb-NO" sz="1200">
                          <a:effectLst/>
                        </a:rPr>
                        <a:t>Torsdag 16. mai  kl. 15.00</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200">
                          <a:effectLst/>
                        </a:rPr>
                        <a:t>Ank Kristiansand</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200">
                          <a:effectLst/>
                        </a:rPr>
                        <a:t> </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200">
                          <a:effectLst/>
                        </a:rPr>
                        <a:t> </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200">
                          <a:effectLst/>
                        </a:rPr>
                        <a:t> </a:t>
                      </a:r>
                      <a:endParaRPr lang="nb-NO" sz="1200">
                        <a:effectLst/>
                        <a:latin typeface="Times New Roman" panose="02020603050405020304" pitchFamily="18" charset="0"/>
                        <a:ea typeface="Times New Roman" panose="02020603050405020304" pitchFamily="18" charset="0"/>
                      </a:endParaRPr>
                    </a:p>
                  </a:txBody>
                  <a:tcPr marL="68316" marR="68316" marT="0" marB="0"/>
                </a:tc>
                <a:extLst>
                  <a:ext uri="{0D108BD9-81ED-4DB2-BD59-A6C34878D82A}">
                    <a16:rowId xmlns:a16="http://schemas.microsoft.com/office/drawing/2014/main" val="601853358"/>
                  </a:ext>
                </a:extLst>
              </a:tr>
              <a:tr h="532195">
                <a:tc>
                  <a:txBody>
                    <a:bodyPr/>
                    <a:lstStyle/>
                    <a:p>
                      <a:pPr>
                        <a:spcAft>
                          <a:spcPts val="0"/>
                        </a:spcAft>
                      </a:pPr>
                      <a:r>
                        <a:rPr lang="nb-NO" sz="1200">
                          <a:effectLst/>
                        </a:rPr>
                        <a:t> </a:t>
                      </a:r>
                    </a:p>
                    <a:p>
                      <a:pPr>
                        <a:spcAft>
                          <a:spcPts val="0"/>
                        </a:spcAft>
                      </a:pPr>
                      <a:r>
                        <a:rPr lang="nb-NO" sz="1200">
                          <a:effectLst/>
                        </a:rPr>
                        <a:t>Fredag 17. mai  kl. 15.00</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200">
                          <a:effectLst/>
                        </a:rPr>
                        <a:t> </a:t>
                      </a:r>
                    </a:p>
                    <a:p>
                      <a:pPr>
                        <a:spcAft>
                          <a:spcPts val="0"/>
                        </a:spcAft>
                      </a:pPr>
                      <a:r>
                        <a:rPr lang="nb-NO" sz="1200">
                          <a:effectLst/>
                        </a:rPr>
                        <a:t>Ank Stavanger</a:t>
                      </a:r>
                    </a:p>
                    <a:p>
                      <a:pPr>
                        <a:spcAft>
                          <a:spcPts val="0"/>
                        </a:spcAft>
                      </a:pPr>
                      <a:r>
                        <a:rPr lang="nb-NO" sz="1200">
                          <a:effectLst/>
                        </a:rPr>
                        <a:t> </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200">
                          <a:effectLst/>
                        </a:rPr>
                        <a:t> </a:t>
                      </a:r>
                    </a:p>
                    <a:p>
                      <a:pPr>
                        <a:spcAft>
                          <a:spcPts val="0"/>
                        </a:spcAft>
                      </a:pPr>
                      <a:r>
                        <a:rPr lang="nb-NO" sz="1200">
                          <a:effectLst/>
                        </a:rPr>
                        <a:t>Delta i 17. mai byfest</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200">
                          <a:effectLst/>
                        </a:rPr>
                        <a:t> </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000">
                          <a:effectLst/>
                        </a:rPr>
                        <a:t> </a:t>
                      </a:r>
                      <a:endParaRPr lang="nb-NO" sz="1200">
                        <a:effectLst/>
                        <a:latin typeface="Times New Roman" panose="02020603050405020304" pitchFamily="18" charset="0"/>
                        <a:ea typeface="Times New Roman" panose="02020603050405020304" pitchFamily="18" charset="0"/>
                      </a:endParaRPr>
                    </a:p>
                  </a:txBody>
                  <a:tcPr marL="68316" marR="68316" marT="0" marB="0"/>
                </a:tc>
                <a:extLst>
                  <a:ext uri="{0D108BD9-81ED-4DB2-BD59-A6C34878D82A}">
                    <a16:rowId xmlns:a16="http://schemas.microsoft.com/office/drawing/2014/main" val="3899491453"/>
                  </a:ext>
                </a:extLst>
              </a:tr>
              <a:tr h="177398">
                <a:tc>
                  <a:txBody>
                    <a:bodyPr/>
                    <a:lstStyle/>
                    <a:p>
                      <a:pPr>
                        <a:spcAft>
                          <a:spcPts val="0"/>
                        </a:spcAft>
                      </a:pPr>
                      <a:r>
                        <a:rPr lang="nb-NO" sz="1200">
                          <a:effectLst/>
                        </a:rPr>
                        <a:t>Lørdag 18. mai  kl. 15.00</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200">
                          <a:effectLst/>
                        </a:rPr>
                        <a:t>Ank Bergen</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200">
                          <a:effectLst/>
                        </a:rPr>
                        <a:t> </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n-NO" sz="1200">
                          <a:effectLst/>
                        </a:rPr>
                        <a:t> </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n-NO" sz="1000">
                          <a:effectLst/>
                        </a:rPr>
                        <a:t> </a:t>
                      </a:r>
                      <a:endParaRPr lang="nb-NO" sz="1200">
                        <a:effectLst/>
                        <a:latin typeface="Times New Roman" panose="02020603050405020304" pitchFamily="18" charset="0"/>
                        <a:ea typeface="Times New Roman" panose="02020603050405020304" pitchFamily="18" charset="0"/>
                      </a:endParaRPr>
                    </a:p>
                  </a:txBody>
                  <a:tcPr marL="68316" marR="68316" marT="0" marB="0"/>
                </a:tc>
                <a:extLst>
                  <a:ext uri="{0D108BD9-81ED-4DB2-BD59-A6C34878D82A}">
                    <a16:rowId xmlns:a16="http://schemas.microsoft.com/office/drawing/2014/main" val="4159293659"/>
                  </a:ext>
                </a:extLst>
              </a:tr>
              <a:tr h="177398">
                <a:tc>
                  <a:txBody>
                    <a:bodyPr/>
                    <a:lstStyle/>
                    <a:p>
                      <a:pPr>
                        <a:spcAft>
                          <a:spcPts val="0"/>
                        </a:spcAft>
                      </a:pPr>
                      <a:r>
                        <a:rPr lang="nn-NO" sz="1200">
                          <a:effectLst/>
                        </a:rPr>
                        <a:t>Søndag 19. mai kl 15.00</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200">
                          <a:effectLst/>
                        </a:rPr>
                        <a:t>Ank Ålesund</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200">
                          <a:effectLst/>
                        </a:rPr>
                        <a:t> </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200">
                          <a:effectLst/>
                        </a:rPr>
                        <a:t> </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000">
                          <a:effectLst/>
                        </a:rPr>
                        <a:t> </a:t>
                      </a:r>
                      <a:endParaRPr lang="nb-NO" sz="1200">
                        <a:effectLst/>
                        <a:latin typeface="Times New Roman" panose="02020603050405020304" pitchFamily="18" charset="0"/>
                        <a:ea typeface="Times New Roman" panose="02020603050405020304" pitchFamily="18" charset="0"/>
                      </a:endParaRPr>
                    </a:p>
                  </a:txBody>
                  <a:tcPr marL="68316" marR="68316" marT="0" marB="0"/>
                </a:tc>
                <a:extLst>
                  <a:ext uri="{0D108BD9-81ED-4DB2-BD59-A6C34878D82A}">
                    <a16:rowId xmlns:a16="http://schemas.microsoft.com/office/drawing/2014/main" val="1906254842"/>
                  </a:ext>
                </a:extLst>
              </a:tr>
              <a:tr h="354797">
                <a:tc>
                  <a:txBody>
                    <a:bodyPr/>
                    <a:lstStyle/>
                    <a:p>
                      <a:pPr>
                        <a:spcAft>
                          <a:spcPts val="0"/>
                        </a:spcAft>
                      </a:pPr>
                      <a:r>
                        <a:rPr lang="nb-NO" sz="1200">
                          <a:effectLst/>
                        </a:rPr>
                        <a:t>Mandag 20. mai kl. 15.00</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200">
                          <a:effectLst/>
                        </a:rPr>
                        <a:t>Ank Trondheim</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200">
                          <a:effectLst/>
                        </a:rPr>
                        <a:t> </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200">
                          <a:effectLst/>
                        </a:rPr>
                        <a:t> </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000">
                          <a:effectLst/>
                        </a:rPr>
                        <a:t> </a:t>
                      </a:r>
                      <a:endParaRPr lang="nb-NO" sz="1200">
                        <a:effectLst/>
                        <a:latin typeface="Times New Roman" panose="02020603050405020304" pitchFamily="18" charset="0"/>
                        <a:ea typeface="Times New Roman" panose="02020603050405020304" pitchFamily="18" charset="0"/>
                      </a:endParaRPr>
                    </a:p>
                  </a:txBody>
                  <a:tcPr marL="68316" marR="68316" marT="0" marB="0"/>
                </a:tc>
                <a:extLst>
                  <a:ext uri="{0D108BD9-81ED-4DB2-BD59-A6C34878D82A}">
                    <a16:rowId xmlns:a16="http://schemas.microsoft.com/office/drawing/2014/main" val="488145025"/>
                  </a:ext>
                </a:extLst>
              </a:tr>
              <a:tr h="177398">
                <a:tc>
                  <a:txBody>
                    <a:bodyPr/>
                    <a:lstStyle/>
                    <a:p>
                      <a:pPr>
                        <a:spcAft>
                          <a:spcPts val="0"/>
                        </a:spcAft>
                      </a:pPr>
                      <a:r>
                        <a:rPr lang="nb-NO" sz="1200">
                          <a:effectLst/>
                        </a:rPr>
                        <a:t>Tirsdag 21. mai kl 15.00 </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200" dirty="0">
                          <a:effectLst/>
                        </a:rPr>
                        <a:t>Ank Mosjøen</a:t>
                      </a:r>
                      <a:endParaRPr lang="nb-NO" sz="1200" dirty="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200">
                          <a:effectLst/>
                        </a:rPr>
                        <a:t> </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200">
                          <a:effectLst/>
                        </a:rPr>
                        <a:t> </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000">
                          <a:effectLst/>
                        </a:rPr>
                        <a:t> </a:t>
                      </a:r>
                      <a:endParaRPr lang="nb-NO" sz="1200">
                        <a:effectLst/>
                        <a:latin typeface="Times New Roman" panose="02020603050405020304" pitchFamily="18" charset="0"/>
                        <a:ea typeface="Times New Roman" panose="02020603050405020304" pitchFamily="18" charset="0"/>
                      </a:endParaRPr>
                    </a:p>
                  </a:txBody>
                  <a:tcPr marL="68316" marR="68316" marT="0" marB="0"/>
                </a:tc>
                <a:extLst>
                  <a:ext uri="{0D108BD9-81ED-4DB2-BD59-A6C34878D82A}">
                    <a16:rowId xmlns:a16="http://schemas.microsoft.com/office/drawing/2014/main" val="3041230920"/>
                  </a:ext>
                </a:extLst>
              </a:tr>
              <a:tr h="354797">
                <a:tc>
                  <a:txBody>
                    <a:bodyPr/>
                    <a:lstStyle/>
                    <a:p>
                      <a:pPr>
                        <a:spcAft>
                          <a:spcPts val="0"/>
                        </a:spcAft>
                      </a:pPr>
                      <a:r>
                        <a:rPr lang="nb-NO" sz="1200">
                          <a:effectLst/>
                        </a:rPr>
                        <a:t>Onsdag 22. mai kl. 15.00</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200">
                          <a:effectLst/>
                        </a:rPr>
                        <a:t>Ank Svolvær</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900">
                          <a:effectLst/>
                        </a:rPr>
                        <a:t> </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900">
                          <a:effectLst/>
                        </a:rPr>
                        <a:t> </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200">
                          <a:effectLst/>
                        </a:rPr>
                        <a:t> </a:t>
                      </a:r>
                      <a:endParaRPr lang="nb-NO" sz="1200">
                        <a:effectLst/>
                        <a:latin typeface="Times New Roman" panose="02020603050405020304" pitchFamily="18" charset="0"/>
                        <a:ea typeface="Times New Roman" panose="02020603050405020304" pitchFamily="18" charset="0"/>
                      </a:endParaRPr>
                    </a:p>
                  </a:txBody>
                  <a:tcPr marL="68316" marR="68316" marT="0" marB="0"/>
                </a:tc>
                <a:extLst>
                  <a:ext uri="{0D108BD9-81ED-4DB2-BD59-A6C34878D82A}">
                    <a16:rowId xmlns:a16="http://schemas.microsoft.com/office/drawing/2014/main" val="3309008395"/>
                  </a:ext>
                </a:extLst>
              </a:tr>
              <a:tr h="468176">
                <a:tc>
                  <a:txBody>
                    <a:bodyPr/>
                    <a:lstStyle/>
                    <a:p>
                      <a:pPr>
                        <a:spcAft>
                          <a:spcPts val="0"/>
                        </a:spcAft>
                      </a:pPr>
                      <a:r>
                        <a:rPr lang="nb-NO" sz="1100">
                          <a:effectLst/>
                        </a:rPr>
                        <a:t>Torsdag 23. mai kl. 15.00</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200">
                          <a:effectLst/>
                        </a:rPr>
                        <a:t>Ank Tromsø</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900">
                          <a:effectLst/>
                        </a:rPr>
                        <a:t> </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100">
                          <a:effectLst/>
                        </a:rPr>
                        <a:t> </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100">
                          <a:effectLst/>
                        </a:rPr>
                        <a:t> </a:t>
                      </a:r>
                      <a:endParaRPr lang="nb-NO" sz="1200">
                        <a:effectLst/>
                        <a:latin typeface="Times New Roman" panose="02020603050405020304" pitchFamily="18" charset="0"/>
                        <a:ea typeface="Times New Roman" panose="02020603050405020304" pitchFamily="18" charset="0"/>
                      </a:endParaRPr>
                    </a:p>
                  </a:txBody>
                  <a:tcPr marL="68316" marR="68316" marT="0" marB="0"/>
                </a:tc>
                <a:extLst>
                  <a:ext uri="{0D108BD9-81ED-4DB2-BD59-A6C34878D82A}">
                    <a16:rowId xmlns:a16="http://schemas.microsoft.com/office/drawing/2014/main" val="3149430178"/>
                  </a:ext>
                </a:extLst>
              </a:tr>
              <a:tr h="177398">
                <a:tc>
                  <a:txBody>
                    <a:bodyPr/>
                    <a:lstStyle/>
                    <a:p>
                      <a:pPr>
                        <a:spcAft>
                          <a:spcPts val="0"/>
                        </a:spcAft>
                      </a:pPr>
                      <a:r>
                        <a:rPr lang="nb-NO" sz="1200">
                          <a:effectLst/>
                        </a:rPr>
                        <a:t>Fredag 24. mai kl 15.00</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100">
                          <a:effectLst/>
                        </a:rPr>
                        <a:t>Ank Harstad</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200">
                          <a:effectLst/>
                        </a:rPr>
                        <a:t> </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200">
                          <a:effectLst/>
                        </a:rPr>
                        <a:t> </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000">
                          <a:effectLst/>
                        </a:rPr>
                        <a:t> </a:t>
                      </a:r>
                      <a:endParaRPr lang="nb-NO" sz="1200">
                        <a:effectLst/>
                        <a:latin typeface="Times New Roman" panose="02020603050405020304" pitchFamily="18" charset="0"/>
                        <a:ea typeface="Times New Roman" panose="02020603050405020304" pitchFamily="18" charset="0"/>
                      </a:endParaRPr>
                    </a:p>
                  </a:txBody>
                  <a:tcPr marL="68316" marR="68316" marT="0" marB="0"/>
                </a:tc>
                <a:extLst>
                  <a:ext uri="{0D108BD9-81ED-4DB2-BD59-A6C34878D82A}">
                    <a16:rowId xmlns:a16="http://schemas.microsoft.com/office/drawing/2014/main" val="4279856626"/>
                  </a:ext>
                </a:extLst>
              </a:tr>
              <a:tr h="532195">
                <a:tc>
                  <a:txBody>
                    <a:bodyPr/>
                    <a:lstStyle/>
                    <a:p>
                      <a:pPr>
                        <a:spcAft>
                          <a:spcPts val="0"/>
                        </a:spcAft>
                      </a:pPr>
                      <a:r>
                        <a:rPr lang="nb-NO" sz="1200">
                          <a:effectLst/>
                        </a:rPr>
                        <a:t> </a:t>
                      </a:r>
                    </a:p>
                    <a:p>
                      <a:pPr>
                        <a:spcAft>
                          <a:spcPts val="0"/>
                        </a:spcAft>
                      </a:pPr>
                      <a:r>
                        <a:rPr lang="nb-NO" sz="1200">
                          <a:effectLst/>
                        </a:rPr>
                        <a:t>Lørdag 25. mai kl 15.00</a:t>
                      </a:r>
                    </a:p>
                    <a:p>
                      <a:pPr>
                        <a:spcAft>
                          <a:spcPts val="0"/>
                        </a:spcAft>
                      </a:pPr>
                      <a:r>
                        <a:rPr lang="nb-NO" sz="1200">
                          <a:effectLst/>
                        </a:rPr>
                        <a:t> </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200">
                          <a:effectLst/>
                        </a:rPr>
                        <a:t> </a:t>
                      </a:r>
                    </a:p>
                    <a:p>
                      <a:pPr>
                        <a:spcAft>
                          <a:spcPts val="0"/>
                        </a:spcAft>
                      </a:pPr>
                      <a:r>
                        <a:rPr lang="nb-NO" sz="1200">
                          <a:effectLst/>
                        </a:rPr>
                        <a:t>Ank Bodø</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000">
                          <a:effectLst/>
                        </a:rPr>
                        <a:t> </a:t>
                      </a:r>
                      <a:endParaRPr lang="nb-NO" sz="1200">
                        <a:effectLst/>
                      </a:endParaRPr>
                    </a:p>
                    <a:p>
                      <a:pPr>
                        <a:spcAft>
                          <a:spcPts val="0"/>
                        </a:spcAft>
                      </a:pPr>
                      <a:r>
                        <a:rPr lang="nb-NO" sz="1200">
                          <a:effectLst/>
                        </a:rPr>
                        <a:t>Havnefest </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200">
                          <a:effectLst/>
                        </a:rPr>
                        <a:t> </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200">
                          <a:effectLst/>
                        </a:rPr>
                        <a:t> </a:t>
                      </a:r>
                      <a:endParaRPr lang="nb-NO" sz="1200">
                        <a:effectLst/>
                        <a:latin typeface="Times New Roman" panose="02020603050405020304" pitchFamily="18" charset="0"/>
                        <a:ea typeface="Times New Roman" panose="02020603050405020304" pitchFamily="18" charset="0"/>
                      </a:endParaRPr>
                    </a:p>
                  </a:txBody>
                  <a:tcPr marL="68316" marR="68316" marT="0" marB="0"/>
                </a:tc>
                <a:extLst>
                  <a:ext uri="{0D108BD9-81ED-4DB2-BD59-A6C34878D82A}">
                    <a16:rowId xmlns:a16="http://schemas.microsoft.com/office/drawing/2014/main" val="3345686820"/>
                  </a:ext>
                </a:extLst>
              </a:tr>
              <a:tr h="177398">
                <a:tc>
                  <a:txBody>
                    <a:bodyPr/>
                    <a:lstStyle/>
                    <a:p>
                      <a:pPr>
                        <a:spcAft>
                          <a:spcPts val="0"/>
                        </a:spcAft>
                      </a:pPr>
                      <a:r>
                        <a:rPr lang="nb-NO" sz="1200">
                          <a:effectLst/>
                        </a:rPr>
                        <a:t> </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200">
                          <a:effectLst/>
                        </a:rPr>
                        <a:t> </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800">
                          <a:effectLst/>
                        </a:rPr>
                        <a:t> </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200">
                          <a:effectLst/>
                        </a:rPr>
                        <a:t> </a:t>
                      </a:r>
                      <a:endParaRPr lang="nb-NO" sz="1200">
                        <a:effectLst/>
                        <a:latin typeface="Times New Roman" panose="02020603050405020304" pitchFamily="18" charset="0"/>
                        <a:ea typeface="Times New Roman" panose="02020603050405020304" pitchFamily="18" charset="0"/>
                      </a:endParaRPr>
                    </a:p>
                  </a:txBody>
                  <a:tcPr marL="68316" marR="68316" marT="0" marB="0"/>
                </a:tc>
                <a:tc>
                  <a:txBody>
                    <a:bodyPr/>
                    <a:lstStyle/>
                    <a:p>
                      <a:pPr>
                        <a:spcAft>
                          <a:spcPts val="0"/>
                        </a:spcAft>
                      </a:pPr>
                      <a:r>
                        <a:rPr lang="nb-NO" sz="1000" dirty="0">
                          <a:effectLst/>
                        </a:rPr>
                        <a:t> </a:t>
                      </a:r>
                      <a:endParaRPr lang="nb-NO" sz="1200" dirty="0">
                        <a:effectLst/>
                        <a:latin typeface="Times New Roman" panose="02020603050405020304" pitchFamily="18" charset="0"/>
                        <a:ea typeface="Times New Roman" panose="02020603050405020304" pitchFamily="18" charset="0"/>
                      </a:endParaRPr>
                    </a:p>
                  </a:txBody>
                  <a:tcPr marL="68316" marR="68316" marT="0" marB="0"/>
                </a:tc>
                <a:extLst>
                  <a:ext uri="{0D108BD9-81ED-4DB2-BD59-A6C34878D82A}">
                    <a16:rowId xmlns:a16="http://schemas.microsoft.com/office/drawing/2014/main" val="2374611283"/>
                  </a:ext>
                </a:extLst>
              </a:tr>
            </a:tbl>
          </a:graphicData>
        </a:graphic>
      </p:graphicFrame>
      <p:sp>
        <p:nvSpPr>
          <p:cNvPr id="4" name="Plassholder for bunntekst 3">
            <a:extLst>
              <a:ext uri="{FF2B5EF4-FFF2-40B4-BE49-F238E27FC236}">
                <a16:creationId xmlns:a16="http://schemas.microsoft.com/office/drawing/2014/main" id="{0F59EBF2-F2DC-4884-91CF-CDE3EB08964E}"/>
              </a:ext>
            </a:extLst>
          </p:cNvPr>
          <p:cNvSpPr>
            <a:spLocks noGrp="1"/>
          </p:cNvSpPr>
          <p:nvPr>
            <p:ph type="ftr" sz="quarter" idx="11"/>
          </p:nvPr>
        </p:nvSpPr>
        <p:spPr/>
        <p:txBody>
          <a:bodyPr/>
          <a:lstStyle/>
          <a:p>
            <a:pPr>
              <a:defRPr/>
            </a:pPr>
            <a:r>
              <a:rPr lang="nb-NO" dirty="0"/>
              <a:t>Storlogemøtet 2018</a:t>
            </a:r>
          </a:p>
        </p:txBody>
      </p:sp>
    </p:spTree>
    <p:extLst>
      <p:ext uri="{BB962C8B-B14F-4D97-AF65-F5344CB8AC3E}">
        <p14:creationId xmlns:p14="http://schemas.microsoft.com/office/powerpoint/2010/main" val="96854662"/>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descr="4kan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65" y="27250"/>
            <a:ext cx="91535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font_baskervill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5863" y="508000"/>
            <a:ext cx="37052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9" descr="Storlogesegl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975" y="328613"/>
            <a:ext cx="1601788"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unntekst 3"/>
          <p:cNvSpPr>
            <a:spLocks noGrp="1"/>
          </p:cNvSpPr>
          <p:nvPr>
            <p:ph type="ftr" sz="quarter" idx="11"/>
          </p:nvPr>
        </p:nvSpPr>
        <p:spPr>
          <a:xfrm>
            <a:off x="5796136" y="6381328"/>
            <a:ext cx="3183632" cy="365125"/>
          </a:xfrm>
        </p:spPr>
        <p:txBody>
          <a:bodyPr/>
          <a:lstStyle/>
          <a:p>
            <a:pPr>
              <a:defRPr/>
            </a:pPr>
            <a:r>
              <a:rPr lang="nb-NO" dirty="0"/>
              <a:t>Storlogemøtet 2018</a:t>
            </a:r>
          </a:p>
        </p:txBody>
      </p:sp>
      <p:sp>
        <p:nvSpPr>
          <p:cNvPr id="3" name="Tittel 2">
            <a:extLst>
              <a:ext uri="{FF2B5EF4-FFF2-40B4-BE49-F238E27FC236}">
                <a16:creationId xmlns:a16="http://schemas.microsoft.com/office/drawing/2014/main" id="{07D7B332-6876-419F-A184-BF5DAC0E756A}"/>
              </a:ext>
            </a:extLst>
          </p:cNvPr>
          <p:cNvSpPr>
            <a:spLocks noGrp="1"/>
          </p:cNvSpPr>
          <p:nvPr>
            <p:ph type="ctrTitle"/>
          </p:nvPr>
        </p:nvSpPr>
        <p:spPr>
          <a:xfrm>
            <a:off x="790701" y="3429000"/>
            <a:ext cx="7772400" cy="1470025"/>
          </a:xfrm>
        </p:spPr>
        <p:txBody>
          <a:bodyPr/>
          <a:lstStyle/>
          <a:p>
            <a:pPr algn="l"/>
            <a:r>
              <a:rPr lang="nb-NO" sz="1600" b="1" dirty="0"/>
              <a:t>Vi ser for oss en «lesebok» der bilder ikke skal konkurrere med teksten, og stå i veien for budskapet.  Egnede tekstsjangrer vil eksempelvis være novellen, det filosofisk essay eller andre </a:t>
            </a:r>
            <a:r>
              <a:rPr lang="nb-NO" sz="1600" b="1" dirty="0" err="1"/>
              <a:t>korttekst</a:t>
            </a:r>
            <a:r>
              <a:rPr lang="nb-NO" sz="1600" b="1" dirty="0"/>
              <a:t>-uttrykk. Da kunne en innholdsliste i boken f.eks. se slik ut:</a:t>
            </a:r>
            <a:br>
              <a:rPr lang="nb-NO" sz="1600" b="1" dirty="0"/>
            </a:br>
            <a:r>
              <a:rPr lang="nb-NO" sz="1600" b="1" dirty="0"/>
              <a:t>VENNSKAP	Filosof Tove Pettersen og forfatter Ketil Bjørnstad</a:t>
            </a:r>
            <a:br>
              <a:rPr lang="nb-NO" sz="1600" b="1" dirty="0"/>
            </a:br>
            <a:r>
              <a:rPr lang="nb-NO" sz="1600" b="1" dirty="0"/>
              <a:t>KJÆRLIGHET	Idéhistoriker Unn Falkeid og forfatter Edvard Hoem</a:t>
            </a:r>
            <a:br>
              <a:rPr lang="nb-NO" sz="1600" b="1" dirty="0"/>
            </a:br>
            <a:r>
              <a:rPr lang="nb-NO" sz="1600" b="1" dirty="0"/>
              <a:t>SANNHET		Filosof Arne Johan Vetlesen og forfatter Cecilie Enger</a:t>
            </a:r>
            <a:br>
              <a:rPr lang="nb-NO" sz="1600" b="1" dirty="0"/>
            </a:br>
            <a:r>
              <a:rPr lang="nb-NO" sz="1600" b="1" dirty="0"/>
              <a:t>YDMYKHET	Filosof Inga Bostad og forfatter Geir Gulliksen</a:t>
            </a:r>
            <a:br>
              <a:rPr lang="nb-NO" sz="1600" b="1" dirty="0"/>
            </a:br>
            <a:r>
              <a:rPr lang="nb-NO" sz="1600" b="1" dirty="0"/>
              <a:t>NØKTERNHET	Filosof Ole Henrik Moen og forfatter Mette Karlsvik </a:t>
            </a:r>
            <a:br>
              <a:rPr lang="nb-NO" sz="1600" b="1" dirty="0"/>
            </a:br>
            <a:r>
              <a:rPr lang="nb-NO" sz="1600" b="1" dirty="0"/>
              <a:t>MEDFØLELSE	Filosof Lars Fredrik Svendsen og forfatter Maja Lunde</a:t>
            </a:r>
            <a:br>
              <a:rPr lang="nb-NO" sz="1600" b="1" dirty="0"/>
            </a:br>
            <a:r>
              <a:rPr lang="nb-NO" sz="1600" b="1" dirty="0"/>
              <a:t>TILGIVELSE	Filosof Henrik Syse og forfatter Tove Nilsen</a:t>
            </a:r>
            <a:br>
              <a:rPr lang="nb-NO" sz="1600" b="1" dirty="0"/>
            </a:br>
            <a:r>
              <a:rPr lang="nb-NO" sz="1600" b="1" dirty="0"/>
              <a:t>ÅPENHET		Idéhistoriker Jan-Erik Ebbestad Hansen og forfatter Helga Flatland</a:t>
            </a:r>
            <a:br>
              <a:rPr lang="nb-NO" sz="1600" b="1" dirty="0"/>
            </a:br>
            <a:r>
              <a:rPr lang="nb-NO" sz="1600" b="1" dirty="0"/>
              <a:t>RESPEKT		Filosof Elin Svenneby og forfatter Thorvald Steen</a:t>
            </a:r>
            <a:br>
              <a:rPr lang="nb-NO" dirty="0"/>
            </a:br>
            <a:endParaRPr lang="nb-NO" dirty="0"/>
          </a:p>
        </p:txBody>
      </p:sp>
      <p:sp>
        <p:nvSpPr>
          <p:cNvPr id="5" name="TekstSylinder 4">
            <a:extLst>
              <a:ext uri="{FF2B5EF4-FFF2-40B4-BE49-F238E27FC236}">
                <a16:creationId xmlns:a16="http://schemas.microsoft.com/office/drawing/2014/main" id="{28599EDA-268F-44FE-9BFC-0C99E015DABE}"/>
              </a:ext>
            </a:extLst>
          </p:cNvPr>
          <p:cNvSpPr txBox="1"/>
          <p:nvPr/>
        </p:nvSpPr>
        <p:spPr>
          <a:xfrm>
            <a:off x="1909763" y="1311568"/>
            <a:ext cx="6622677" cy="954107"/>
          </a:xfrm>
          <a:prstGeom prst="rect">
            <a:avLst/>
          </a:prstGeom>
          <a:noFill/>
        </p:spPr>
        <p:txBody>
          <a:bodyPr wrap="square" rtlCol="0">
            <a:spAutoFit/>
          </a:bodyPr>
          <a:lstStyle/>
          <a:p>
            <a:r>
              <a:rPr lang="nb-NO" sz="3200" dirty="0">
                <a:latin typeface="+mj-lt"/>
              </a:rPr>
              <a:t>Humanisme i vår tid.</a:t>
            </a:r>
          </a:p>
          <a:p>
            <a:r>
              <a:rPr lang="nb-NO" sz="2400" dirty="0">
                <a:latin typeface="+mj-lt"/>
              </a:rPr>
              <a:t>Et samarbeidsprosjekt med Dinamo forlag</a:t>
            </a:r>
          </a:p>
        </p:txBody>
      </p:sp>
      <p:sp>
        <p:nvSpPr>
          <p:cNvPr id="6" name="TekstSylinder 5">
            <a:extLst>
              <a:ext uri="{FF2B5EF4-FFF2-40B4-BE49-F238E27FC236}">
                <a16:creationId xmlns:a16="http://schemas.microsoft.com/office/drawing/2014/main" id="{DC544DF3-1E94-4332-B766-61A53220A8D0}"/>
              </a:ext>
            </a:extLst>
          </p:cNvPr>
          <p:cNvSpPr txBox="1"/>
          <p:nvPr/>
        </p:nvSpPr>
        <p:spPr>
          <a:xfrm>
            <a:off x="179513" y="5546124"/>
            <a:ext cx="1584176" cy="923330"/>
          </a:xfrm>
          <a:prstGeom prst="rect">
            <a:avLst/>
          </a:prstGeom>
          <a:solidFill>
            <a:srgbClr val="FFC000"/>
          </a:solidFill>
          <a:ln>
            <a:solidFill>
              <a:schemeClr val="accent1">
                <a:lumMod val="50000"/>
              </a:schemeClr>
            </a:solidFill>
          </a:ln>
        </p:spPr>
        <p:txBody>
          <a:bodyPr wrap="square" rtlCol="0">
            <a:spAutoFit/>
          </a:bodyPr>
          <a:lstStyle/>
          <a:p>
            <a:r>
              <a:rPr lang="nb-NO" dirty="0"/>
              <a:t>Jubileumsbok</a:t>
            </a:r>
            <a:br>
              <a:rPr lang="nb-NO" dirty="0"/>
            </a:br>
            <a:r>
              <a:rPr lang="nb-NO" dirty="0"/>
              <a:t>for </a:t>
            </a:r>
            <a:br>
              <a:rPr lang="nb-NO" dirty="0"/>
            </a:br>
            <a:r>
              <a:rPr lang="nb-NO" dirty="0"/>
              <a:t>Odd Fellow</a:t>
            </a:r>
          </a:p>
        </p:txBody>
      </p:sp>
    </p:spTree>
    <p:extLst>
      <p:ext uri="{BB962C8B-B14F-4D97-AF65-F5344CB8AC3E}">
        <p14:creationId xmlns:p14="http://schemas.microsoft.com/office/powerpoint/2010/main" val="205498225"/>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descr="4kan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65" y="27250"/>
            <a:ext cx="91535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font_baskervill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5863" y="508000"/>
            <a:ext cx="37052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9" descr="Storlogesegl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975" y="328613"/>
            <a:ext cx="1601788"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unntekst 3"/>
          <p:cNvSpPr>
            <a:spLocks noGrp="1"/>
          </p:cNvSpPr>
          <p:nvPr>
            <p:ph type="ftr" sz="quarter" idx="11"/>
          </p:nvPr>
        </p:nvSpPr>
        <p:spPr>
          <a:xfrm>
            <a:off x="5796136" y="6381328"/>
            <a:ext cx="3183632" cy="365125"/>
          </a:xfrm>
        </p:spPr>
        <p:txBody>
          <a:bodyPr/>
          <a:lstStyle/>
          <a:p>
            <a:pPr>
              <a:defRPr/>
            </a:pPr>
            <a:r>
              <a:rPr lang="nb-NO" dirty="0"/>
              <a:t>Storlogemøtet 2018</a:t>
            </a:r>
          </a:p>
        </p:txBody>
      </p:sp>
      <p:sp>
        <p:nvSpPr>
          <p:cNvPr id="3" name="Tittel 2">
            <a:extLst>
              <a:ext uri="{FF2B5EF4-FFF2-40B4-BE49-F238E27FC236}">
                <a16:creationId xmlns:a16="http://schemas.microsoft.com/office/drawing/2014/main" id="{07D7B332-6876-419F-A184-BF5DAC0E756A}"/>
              </a:ext>
            </a:extLst>
          </p:cNvPr>
          <p:cNvSpPr>
            <a:spLocks noGrp="1"/>
          </p:cNvSpPr>
          <p:nvPr>
            <p:ph type="ctrTitle"/>
          </p:nvPr>
        </p:nvSpPr>
        <p:spPr>
          <a:xfrm>
            <a:off x="790701" y="3429000"/>
            <a:ext cx="7772400" cy="1470025"/>
          </a:xfrm>
        </p:spPr>
        <p:txBody>
          <a:bodyPr/>
          <a:lstStyle/>
          <a:p>
            <a:pPr algn="l"/>
            <a:r>
              <a:rPr lang="nb-NO" sz="2000" dirty="0"/>
              <a:t>Boken trykkes i primo 2019</a:t>
            </a:r>
            <a:br>
              <a:rPr lang="nb-NO" sz="2000" dirty="0"/>
            </a:br>
            <a:r>
              <a:rPr lang="nb-NO" sz="2000" dirty="0"/>
              <a:t>Stykkpris anslås til kr. 250,-</a:t>
            </a:r>
            <a:br>
              <a:rPr lang="nb-NO" sz="2000" dirty="0"/>
            </a:br>
            <a:r>
              <a:rPr lang="nb-NO" sz="2000" dirty="0"/>
              <a:t>10 Eksemplarer av hver bok kjøpes av </a:t>
            </a:r>
            <a:r>
              <a:rPr lang="nb-NO" sz="2000" dirty="0" err="1"/>
              <a:t>Storlogen</a:t>
            </a:r>
            <a:r>
              <a:rPr lang="nb-NO" sz="2000" dirty="0"/>
              <a:t> og gis til </a:t>
            </a:r>
            <a:br>
              <a:rPr lang="nb-NO" sz="2000" dirty="0"/>
            </a:br>
            <a:r>
              <a:rPr lang="nb-NO" sz="2000" dirty="0"/>
              <a:t>hver enkelt loge for salg internt i logen.</a:t>
            </a:r>
            <a:br>
              <a:rPr lang="nb-NO" sz="2000" dirty="0"/>
            </a:br>
            <a:r>
              <a:rPr lang="nb-NO" sz="2000" dirty="0"/>
              <a:t>Inntektene går til et jubileumsfond der logene på hvert sted går sammen om å gi en lokal jubileumsgave – fortrinnsvis med tilskudd fra hver loge i tillegg til bokinntektene.</a:t>
            </a:r>
            <a:br>
              <a:rPr lang="nb-NO" sz="2000" dirty="0"/>
            </a:br>
            <a:r>
              <a:rPr lang="nb-NO" sz="2000" dirty="0"/>
              <a:t>Jubileumsgave til et lokalt tiltak i tråd med våre budord – satses på lokal pressedekning.</a:t>
            </a:r>
            <a:br>
              <a:rPr lang="nb-NO" sz="2000" dirty="0"/>
            </a:br>
            <a:endParaRPr lang="nb-NO" sz="2000" dirty="0"/>
          </a:p>
        </p:txBody>
      </p:sp>
      <p:sp>
        <p:nvSpPr>
          <p:cNvPr id="5" name="TekstSylinder 4">
            <a:extLst>
              <a:ext uri="{FF2B5EF4-FFF2-40B4-BE49-F238E27FC236}">
                <a16:creationId xmlns:a16="http://schemas.microsoft.com/office/drawing/2014/main" id="{28599EDA-268F-44FE-9BFC-0C99E015DABE}"/>
              </a:ext>
            </a:extLst>
          </p:cNvPr>
          <p:cNvSpPr txBox="1"/>
          <p:nvPr/>
        </p:nvSpPr>
        <p:spPr>
          <a:xfrm>
            <a:off x="1909763" y="1311568"/>
            <a:ext cx="6622677" cy="954107"/>
          </a:xfrm>
          <a:prstGeom prst="rect">
            <a:avLst/>
          </a:prstGeom>
          <a:noFill/>
        </p:spPr>
        <p:txBody>
          <a:bodyPr wrap="square" rtlCol="0">
            <a:spAutoFit/>
          </a:bodyPr>
          <a:lstStyle/>
          <a:p>
            <a:r>
              <a:rPr lang="nb-NO" sz="3200" dirty="0">
                <a:latin typeface="+mj-lt"/>
              </a:rPr>
              <a:t>Humanisme i vår tid.</a:t>
            </a:r>
          </a:p>
          <a:p>
            <a:r>
              <a:rPr lang="nb-NO" sz="2400" dirty="0">
                <a:latin typeface="+mj-lt"/>
              </a:rPr>
              <a:t>Et samarbeidsprosjekt med Dinamo forlag</a:t>
            </a:r>
          </a:p>
        </p:txBody>
      </p:sp>
      <p:sp>
        <p:nvSpPr>
          <p:cNvPr id="8" name="TekstSylinder 7">
            <a:extLst>
              <a:ext uri="{FF2B5EF4-FFF2-40B4-BE49-F238E27FC236}">
                <a16:creationId xmlns:a16="http://schemas.microsoft.com/office/drawing/2014/main" id="{720701B4-C38F-4160-BDF8-ABD891E6885C}"/>
              </a:ext>
            </a:extLst>
          </p:cNvPr>
          <p:cNvSpPr txBox="1"/>
          <p:nvPr/>
        </p:nvSpPr>
        <p:spPr>
          <a:xfrm>
            <a:off x="325587" y="5640560"/>
            <a:ext cx="1584176" cy="923330"/>
          </a:xfrm>
          <a:prstGeom prst="rect">
            <a:avLst/>
          </a:prstGeom>
          <a:solidFill>
            <a:srgbClr val="FFC000"/>
          </a:solidFill>
          <a:ln>
            <a:solidFill>
              <a:schemeClr val="accent1">
                <a:lumMod val="50000"/>
              </a:schemeClr>
            </a:solidFill>
          </a:ln>
        </p:spPr>
        <p:txBody>
          <a:bodyPr wrap="square" rtlCol="0">
            <a:spAutoFit/>
          </a:bodyPr>
          <a:lstStyle/>
          <a:p>
            <a:r>
              <a:rPr lang="nb-NO" dirty="0"/>
              <a:t>Jubileumsbok</a:t>
            </a:r>
            <a:br>
              <a:rPr lang="nb-NO" dirty="0"/>
            </a:br>
            <a:r>
              <a:rPr lang="nb-NO" dirty="0"/>
              <a:t>for </a:t>
            </a:r>
            <a:br>
              <a:rPr lang="nb-NO" dirty="0"/>
            </a:br>
            <a:r>
              <a:rPr lang="nb-NO" dirty="0"/>
              <a:t>Odd Fellow</a:t>
            </a:r>
          </a:p>
        </p:txBody>
      </p:sp>
    </p:spTree>
    <p:extLst>
      <p:ext uri="{BB962C8B-B14F-4D97-AF65-F5344CB8AC3E}">
        <p14:creationId xmlns:p14="http://schemas.microsoft.com/office/powerpoint/2010/main" val="2284189595"/>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descr="4kan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6312"/>
            <a:ext cx="91535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font_baskervill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5863" y="508000"/>
            <a:ext cx="37052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9" descr="Storlogesegl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975" y="328613"/>
            <a:ext cx="1601788"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unntekst 3"/>
          <p:cNvSpPr>
            <a:spLocks noGrp="1"/>
          </p:cNvSpPr>
          <p:nvPr>
            <p:ph type="ftr" sz="quarter" idx="11"/>
          </p:nvPr>
        </p:nvSpPr>
        <p:spPr>
          <a:xfrm>
            <a:off x="5796136" y="6381328"/>
            <a:ext cx="3183632" cy="365125"/>
          </a:xfrm>
        </p:spPr>
        <p:txBody>
          <a:bodyPr/>
          <a:lstStyle/>
          <a:p>
            <a:pPr>
              <a:defRPr/>
            </a:pPr>
            <a:r>
              <a:rPr lang="nb-NO" dirty="0"/>
              <a:t>Storlogemøtet 2018</a:t>
            </a:r>
          </a:p>
        </p:txBody>
      </p:sp>
      <p:sp>
        <p:nvSpPr>
          <p:cNvPr id="7" name="Undertittel 2"/>
          <p:cNvSpPr>
            <a:spLocks noGrp="1"/>
          </p:cNvSpPr>
          <p:nvPr>
            <p:ph type="ctrTitle"/>
          </p:nvPr>
        </p:nvSpPr>
        <p:spPr>
          <a:xfrm>
            <a:off x="611560" y="2108200"/>
            <a:ext cx="7772400" cy="4193289"/>
          </a:xfrm>
        </p:spPr>
        <p:txBody>
          <a:bodyPr>
            <a:normAutofit/>
          </a:bodyPr>
          <a:lstStyle/>
          <a:p>
            <a:pPr marL="457200" lvl="1" algn="l">
              <a:defRPr/>
            </a:pPr>
            <a:r>
              <a:rPr lang="nb-NO" sz="2600" dirty="0">
                <a:solidFill>
                  <a:schemeClr val="tx1"/>
                </a:solidFill>
                <a:cs typeface="Arial" pitchFamily="34" charset="0"/>
              </a:rPr>
              <a:t>        </a:t>
            </a:r>
            <a:br>
              <a:rPr lang="nb-NO" sz="1800" dirty="0">
                <a:solidFill>
                  <a:schemeClr val="tx1"/>
                </a:solidFill>
                <a:cs typeface="Arial" pitchFamily="34" charset="0"/>
              </a:rPr>
            </a:br>
            <a:r>
              <a:rPr lang="nb-NO" sz="2400" dirty="0">
                <a:solidFill>
                  <a:schemeClr val="tx1"/>
                </a:solidFill>
                <a:cs typeface="Arial" pitchFamily="34" charset="0"/>
              </a:rPr>
              <a:t> </a:t>
            </a:r>
            <a:endParaRPr lang="nb-NO" sz="2600" dirty="0">
              <a:solidFill>
                <a:schemeClr val="tx1"/>
              </a:solidFill>
              <a:cs typeface="Arial" pitchFamily="34" charset="0"/>
            </a:endParaRPr>
          </a:p>
          <a:p>
            <a:endParaRPr lang="nb-NO" dirty="0"/>
          </a:p>
        </p:txBody>
      </p:sp>
      <p:sp>
        <p:nvSpPr>
          <p:cNvPr id="2" name="TekstSylinder 1">
            <a:extLst>
              <a:ext uri="{FF2B5EF4-FFF2-40B4-BE49-F238E27FC236}">
                <a16:creationId xmlns:a16="http://schemas.microsoft.com/office/drawing/2014/main" id="{385622E2-CA87-47E3-8BFD-84D6E38A57A3}"/>
              </a:ext>
            </a:extLst>
          </p:cNvPr>
          <p:cNvSpPr txBox="1"/>
          <p:nvPr/>
        </p:nvSpPr>
        <p:spPr>
          <a:xfrm>
            <a:off x="2202039" y="1341752"/>
            <a:ext cx="5112568" cy="4555093"/>
          </a:xfrm>
          <a:prstGeom prst="rect">
            <a:avLst/>
          </a:prstGeom>
          <a:noFill/>
        </p:spPr>
        <p:txBody>
          <a:bodyPr wrap="square" rtlCol="0">
            <a:spAutoFit/>
          </a:bodyPr>
          <a:lstStyle/>
          <a:p>
            <a:r>
              <a:rPr lang="nb-NO" sz="2800" b="1" dirty="0"/>
              <a:t>Jubileums festloge.</a:t>
            </a:r>
          </a:p>
          <a:p>
            <a:endParaRPr lang="nb-NO" dirty="0"/>
          </a:p>
          <a:p>
            <a:r>
              <a:rPr lang="nb-NO" dirty="0" err="1"/>
              <a:t>Storlogen</a:t>
            </a:r>
            <a:r>
              <a:rPr lang="nb-NO" dirty="0"/>
              <a:t> sender ut forslag til </a:t>
            </a:r>
            <a:r>
              <a:rPr lang="nb-NO" dirty="0" err="1"/>
              <a:t>rituale</a:t>
            </a:r>
            <a:r>
              <a:rPr lang="nb-NO" dirty="0"/>
              <a:t> for festloge 2 – med jubileumsspill.</a:t>
            </a:r>
          </a:p>
          <a:p>
            <a:r>
              <a:rPr lang="nb-NO" dirty="0"/>
              <a:t>Logene oppfordres til å lage felles festloger i alle Ordenshus – gjerne  flere loger sammen men med en loge som arrangør.</a:t>
            </a:r>
          </a:p>
          <a:p>
            <a:r>
              <a:rPr lang="nb-NO" dirty="0"/>
              <a:t>Festlogen bør arrangeres så nær 26. april som mulig.</a:t>
            </a:r>
          </a:p>
          <a:p>
            <a:r>
              <a:rPr lang="nb-NO" dirty="0"/>
              <a:t>I tilknytning til middagen deles det ut en jubileumsgave basert på Humanisme i vår tid – et bidrag til et tiltak i lokalmiljøet i tråd med våre budord.</a:t>
            </a:r>
          </a:p>
          <a:p>
            <a:endParaRPr lang="nb-NO" dirty="0"/>
          </a:p>
          <a:p>
            <a:r>
              <a:rPr lang="nb-NO" sz="1400" dirty="0"/>
              <a:t>Arbeidsgruppe; Stor Sire, Stor Marsjaller, Stor </a:t>
            </a:r>
            <a:r>
              <a:rPr lang="nb-NO" sz="1400" dirty="0" err="1"/>
              <a:t>Kap</a:t>
            </a:r>
            <a:r>
              <a:rPr lang="nb-NO" sz="1400" dirty="0"/>
              <a:t> samt Stor Redaktør.</a:t>
            </a:r>
          </a:p>
        </p:txBody>
      </p:sp>
    </p:spTree>
    <p:extLst>
      <p:ext uri="{BB962C8B-B14F-4D97-AF65-F5344CB8AC3E}">
        <p14:creationId xmlns:p14="http://schemas.microsoft.com/office/powerpoint/2010/main" val="6447914"/>
      </p:ext>
    </p:extLst>
  </p:cSld>
  <p:clrMapOvr>
    <a:masterClrMapping/>
  </p:clrMapOvr>
  <p:transition spd="slow">
    <p:cover/>
  </p:transition>
</p:sld>
</file>

<file path=ppt/theme/theme1.xml><?xml version="1.0" encoding="utf-8"?>
<a:theme xmlns:a="http://schemas.openxmlformats.org/drawingml/2006/main" name="Odd Fellow med bakgrunnPowerPoint 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Odd Fellow med bakgrunnPowerPoint mal</Template>
  <TotalTime>2202</TotalTime>
  <Words>500</Words>
  <Application>Microsoft Office PowerPoint</Application>
  <PresentationFormat>Skjermfremvisning (4:3)</PresentationFormat>
  <Paragraphs>164</Paragraphs>
  <Slides>14</Slides>
  <Notes>1</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14</vt:i4>
      </vt:variant>
    </vt:vector>
  </HeadingPairs>
  <TitlesOfParts>
    <vt:vector size="18" baseType="lpstr">
      <vt:lpstr>Arial</vt:lpstr>
      <vt:lpstr>Calibri</vt:lpstr>
      <vt:lpstr>Times New Roman</vt:lpstr>
      <vt:lpstr>Odd Fellow med bakgrunnPowerPoint mal</vt:lpstr>
      <vt:lpstr>Odd Fellow Ordenens  200 års jubileum 2019</vt:lpstr>
      <vt:lpstr>PowerPoint-presentasjon</vt:lpstr>
      <vt:lpstr>                 26.April 2019 DÅP  1. Dåpsseremoni på Honnørbrygga Oslo Rådhus  Marinemusikken  Dåp – ved gudmor til Odd Fellow III  Taler   Kunstneriske innslag 2.  Mottagelse i Stortingsgaten 28   Taler   Kunstneriske innslag  Arbeidsgruppe; Stor Sire,Stor Arkivar, Stor Indentant, Stor Herold, Helle , Toril,     </vt:lpstr>
      <vt:lpstr>        Signingsferd – 200 års jubileum  Program på signingsferden.  Lokal arrangementskomite ( ramme for program med lokal tilpassing)  Redningsselskapet – Odd Fellow – DSS ansvarlig    Odd Fellow båtarmada – mottak av Odd Fellow III  Musikkkorps – kor osv.  Vi går om bord –  Lokalt arrangement i Ordenshuset  Info om landssaken – Redningsselskapet – Odd Fellow – roll ups – brosjyrer –   presentasjoner – videosnutter…  Inntektsbringende tiltak – pins – redningsvester  Servering  Taler - apell  Gjester – ordfører – politi – sivilforsvar – marinen – Røde Kors hjelpekorps etc                 - Odd Fellows i distriktet – Frivillige Redningsselskapet  Presse    </vt:lpstr>
      <vt:lpstr>Signigsferd Odd Fellow III</vt:lpstr>
      <vt:lpstr>Signingsferd Odd Fellow III</vt:lpstr>
      <vt:lpstr>Vi ser for oss en «lesebok» der bilder ikke skal konkurrere med teksten, og stå i veien for budskapet.  Egnede tekstsjangrer vil eksempelvis være novellen, det filosofisk essay eller andre korttekst-uttrykk. Da kunne en innholdsliste i boken f.eks. se slik ut: VENNSKAP Filosof Tove Pettersen og forfatter Ketil Bjørnstad KJÆRLIGHET Idéhistoriker Unn Falkeid og forfatter Edvard Hoem SANNHET  Filosof Arne Johan Vetlesen og forfatter Cecilie Enger YDMYKHET Filosof Inga Bostad og forfatter Geir Gulliksen NØKTERNHET Filosof Ole Henrik Moen og forfatter Mette Karlsvik  MEDFØLELSE Filosof Lars Fredrik Svendsen og forfatter Maja Lunde TILGIVELSE Filosof Henrik Syse og forfatter Tove Nilsen ÅPENHET  Idéhistoriker Jan-Erik Ebbestad Hansen og forfatter Helga Flatland RESPEKT  Filosof Elin Svenneby og forfatter Thorvald Steen </vt:lpstr>
      <vt:lpstr>Boken trykkes i primo 2019 Stykkpris anslås til kr. 250,- 10 Eksemplarer av hver bok kjøpes av Storlogen og gis til  hver enkelt loge for salg internt i logen. Inntektene går til et jubileumsfond der logene på hvert sted går sammen om å gi en lokal jubileumsgave – fortrinnsvis med tilskudd fra hver loge i tillegg til bokinntektene. Jubileumsgave til et lokalt tiltak i tråd med våre budord – satses på lokal pressedekning. </vt:lpstr>
      <vt:lpstr>           </vt:lpstr>
      <vt:lpstr>Stavanger    14. – 16. juni 2019     Inntil 400 deltagere Tema: Humanisme i vår tid    </vt:lpstr>
      <vt:lpstr>Høsten 2019 Alle regionale akademier inviterer til foredrag med fokus på Ordenens verdier og etikk i vår tid. Invitasjon til alle brødre og søstre i nedslagsområdet  for de regionale akademi. </vt:lpstr>
      <vt:lpstr>           </vt:lpstr>
      <vt:lpstr>        Lørdag 2. November 2019      Kl 10:00 Instituering av leirsal (Galla)   Kl 11:00 Leirslagning (Galla)  Lett lunsj   Kl 15:00  Abrahams Barn på Det Norske Teater (Daglig antrekk) Svein Tindberg vil formidle det   bakenforliggende budskap  fra scenekanten.   Kl 19:00  Gallamiddag (Galla)  TOTALPRIS PR PERS: ca KR1950,- Transport mellom arrangementene er inklusiv i prisen. Påmeldingsfrist: 1. juni 2019 Påmeldingsinformasjon  vil komme januar 2019  </vt:lpstr>
      <vt:lpstr> Jubileums Odd Fellow leirseminar  1. til 3 mars.2019 Leiren i Norge 100 år. Dagens ståsted for leirene i Norge. Invitasjon til de nordiske leire. HP inviteres fra Odd Fellow leirene    </vt:lpstr>
    </vt:vector>
  </TitlesOfParts>
  <Company>Xylem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 Herolds Presentasjon</dc:title>
  <dc:creator>Windows User</dc:creator>
  <cp:lastModifiedBy>Erling Nordsjø</cp:lastModifiedBy>
  <cp:revision>80</cp:revision>
  <cp:lastPrinted>2018-10-26T11:00:08Z</cp:lastPrinted>
  <dcterms:created xsi:type="dcterms:W3CDTF">2015-10-15T10:19:05Z</dcterms:created>
  <dcterms:modified xsi:type="dcterms:W3CDTF">2018-10-28T10:42:06Z</dcterms:modified>
</cp:coreProperties>
</file>