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46346" y="237185"/>
            <a:ext cx="4099306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19500" y="7620"/>
            <a:ext cx="4898898" cy="1387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60647" y="45719"/>
            <a:ext cx="4853178" cy="1341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619500" y="739140"/>
            <a:ext cx="2167890" cy="13876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660647" y="777240"/>
            <a:ext cx="2122170" cy="1341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948428" y="739140"/>
            <a:ext cx="3350514" cy="13876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989576" y="777240"/>
            <a:ext cx="3304794" cy="1341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776971" y="1325880"/>
            <a:ext cx="467118" cy="427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818119" y="1363980"/>
            <a:ext cx="421398" cy="381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19500" y="7620"/>
            <a:ext cx="4898898" cy="13876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60647" y="45719"/>
            <a:ext cx="4853178" cy="13418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619500" y="739140"/>
            <a:ext cx="4679442" cy="13876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660647" y="777240"/>
            <a:ext cx="4633722" cy="13418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776971" y="1325880"/>
            <a:ext cx="467118" cy="4274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818119" y="1363980"/>
            <a:ext cx="421398" cy="3817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46346" y="237185"/>
            <a:ext cx="4099306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FFF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7.png"/><Relationship Id="rId21" Type="http://schemas.openxmlformats.org/officeDocument/2006/relationships/image" Target="../media/image31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63" Type="http://schemas.openxmlformats.org/officeDocument/2006/relationships/image" Target="../media/image73.png"/><Relationship Id="rId68" Type="http://schemas.openxmlformats.org/officeDocument/2006/relationships/image" Target="../media/image78.png"/><Relationship Id="rId84" Type="http://schemas.openxmlformats.org/officeDocument/2006/relationships/image" Target="../media/image94.png"/><Relationship Id="rId89" Type="http://schemas.openxmlformats.org/officeDocument/2006/relationships/image" Target="../media/image99.png"/><Relationship Id="rId112" Type="http://schemas.openxmlformats.org/officeDocument/2006/relationships/image" Target="../media/image122.png"/><Relationship Id="rId133" Type="http://schemas.openxmlformats.org/officeDocument/2006/relationships/image" Target="../media/image143.png"/><Relationship Id="rId138" Type="http://schemas.openxmlformats.org/officeDocument/2006/relationships/image" Target="../media/image148.png"/><Relationship Id="rId154" Type="http://schemas.openxmlformats.org/officeDocument/2006/relationships/image" Target="../media/image164.png"/><Relationship Id="rId159" Type="http://schemas.openxmlformats.org/officeDocument/2006/relationships/image" Target="../media/image169.png"/><Relationship Id="rId175" Type="http://schemas.openxmlformats.org/officeDocument/2006/relationships/image" Target="../media/image185.png"/><Relationship Id="rId170" Type="http://schemas.openxmlformats.org/officeDocument/2006/relationships/image" Target="../media/image180.png"/><Relationship Id="rId191" Type="http://schemas.openxmlformats.org/officeDocument/2006/relationships/image" Target="../media/image201.png"/><Relationship Id="rId196" Type="http://schemas.openxmlformats.org/officeDocument/2006/relationships/image" Target="../media/image206.png"/><Relationship Id="rId16" Type="http://schemas.openxmlformats.org/officeDocument/2006/relationships/image" Target="../media/image26.png"/><Relationship Id="rId107" Type="http://schemas.openxmlformats.org/officeDocument/2006/relationships/image" Target="../media/image117.png"/><Relationship Id="rId11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74" Type="http://schemas.openxmlformats.org/officeDocument/2006/relationships/image" Target="../media/image84.png"/><Relationship Id="rId79" Type="http://schemas.openxmlformats.org/officeDocument/2006/relationships/image" Target="../media/image89.png"/><Relationship Id="rId102" Type="http://schemas.openxmlformats.org/officeDocument/2006/relationships/image" Target="../media/image112.png"/><Relationship Id="rId123" Type="http://schemas.openxmlformats.org/officeDocument/2006/relationships/image" Target="../media/image133.png"/><Relationship Id="rId128" Type="http://schemas.openxmlformats.org/officeDocument/2006/relationships/image" Target="../media/image138.png"/><Relationship Id="rId144" Type="http://schemas.openxmlformats.org/officeDocument/2006/relationships/image" Target="../media/image154.png"/><Relationship Id="rId149" Type="http://schemas.openxmlformats.org/officeDocument/2006/relationships/image" Target="../media/image159.png"/><Relationship Id="rId5" Type="http://schemas.openxmlformats.org/officeDocument/2006/relationships/image" Target="../media/image15.png"/><Relationship Id="rId90" Type="http://schemas.openxmlformats.org/officeDocument/2006/relationships/image" Target="../media/image100.png"/><Relationship Id="rId95" Type="http://schemas.openxmlformats.org/officeDocument/2006/relationships/image" Target="../media/image105.png"/><Relationship Id="rId160" Type="http://schemas.openxmlformats.org/officeDocument/2006/relationships/image" Target="../media/image170.png"/><Relationship Id="rId165" Type="http://schemas.openxmlformats.org/officeDocument/2006/relationships/image" Target="../media/image175.png"/><Relationship Id="rId181" Type="http://schemas.openxmlformats.org/officeDocument/2006/relationships/image" Target="../media/image191.png"/><Relationship Id="rId186" Type="http://schemas.openxmlformats.org/officeDocument/2006/relationships/image" Target="../media/image19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64" Type="http://schemas.openxmlformats.org/officeDocument/2006/relationships/image" Target="../media/image74.png"/><Relationship Id="rId69" Type="http://schemas.openxmlformats.org/officeDocument/2006/relationships/image" Target="../media/image79.png"/><Relationship Id="rId113" Type="http://schemas.openxmlformats.org/officeDocument/2006/relationships/image" Target="../media/image123.png"/><Relationship Id="rId118" Type="http://schemas.openxmlformats.org/officeDocument/2006/relationships/image" Target="../media/image128.png"/><Relationship Id="rId134" Type="http://schemas.openxmlformats.org/officeDocument/2006/relationships/image" Target="../media/image144.png"/><Relationship Id="rId139" Type="http://schemas.openxmlformats.org/officeDocument/2006/relationships/image" Target="../media/image149.png"/><Relationship Id="rId80" Type="http://schemas.openxmlformats.org/officeDocument/2006/relationships/image" Target="../media/image90.png"/><Relationship Id="rId85" Type="http://schemas.openxmlformats.org/officeDocument/2006/relationships/image" Target="../media/image95.png"/><Relationship Id="rId150" Type="http://schemas.openxmlformats.org/officeDocument/2006/relationships/image" Target="../media/image160.png"/><Relationship Id="rId155" Type="http://schemas.openxmlformats.org/officeDocument/2006/relationships/image" Target="../media/image165.png"/><Relationship Id="rId171" Type="http://schemas.openxmlformats.org/officeDocument/2006/relationships/image" Target="../media/image181.png"/><Relationship Id="rId176" Type="http://schemas.openxmlformats.org/officeDocument/2006/relationships/image" Target="../media/image186.png"/><Relationship Id="rId192" Type="http://schemas.openxmlformats.org/officeDocument/2006/relationships/image" Target="../media/image20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59" Type="http://schemas.openxmlformats.org/officeDocument/2006/relationships/image" Target="../media/image69.png"/><Relationship Id="rId103" Type="http://schemas.openxmlformats.org/officeDocument/2006/relationships/image" Target="../media/image113.png"/><Relationship Id="rId108" Type="http://schemas.openxmlformats.org/officeDocument/2006/relationships/image" Target="../media/image118.png"/><Relationship Id="rId124" Type="http://schemas.openxmlformats.org/officeDocument/2006/relationships/image" Target="../media/image134.png"/><Relationship Id="rId129" Type="http://schemas.openxmlformats.org/officeDocument/2006/relationships/image" Target="../media/image139.png"/><Relationship Id="rId54" Type="http://schemas.openxmlformats.org/officeDocument/2006/relationships/image" Target="../media/image64.png"/><Relationship Id="rId70" Type="http://schemas.openxmlformats.org/officeDocument/2006/relationships/image" Target="../media/image80.png"/><Relationship Id="rId75" Type="http://schemas.openxmlformats.org/officeDocument/2006/relationships/image" Target="../media/image85.png"/><Relationship Id="rId91" Type="http://schemas.openxmlformats.org/officeDocument/2006/relationships/image" Target="../media/image101.png"/><Relationship Id="rId96" Type="http://schemas.openxmlformats.org/officeDocument/2006/relationships/image" Target="../media/image106.png"/><Relationship Id="rId140" Type="http://schemas.openxmlformats.org/officeDocument/2006/relationships/image" Target="../media/image150.png"/><Relationship Id="rId145" Type="http://schemas.openxmlformats.org/officeDocument/2006/relationships/image" Target="../media/image155.png"/><Relationship Id="rId161" Type="http://schemas.openxmlformats.org/officeDocument/2006/relationships/image" Target="../media/image171.png"/><Relationship Id="rId166" Type="http://schemas.openxmlformats.org/officeDocument/2006/relationships/image" Target="../media/image176.png"/><Relationship Id="rId182" Type="http://schemas.openxmlformats.org/officeDocument/2006/relationships/image" Target="../media/image192.png"/><Relationship Id="rId187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49" Type="http://schemas.openxmlformats.org/officeDocument/2006/relationships/image" Target="../media/image59.png"/><Relationship Id="rId114" Type="http://schemas.openxmlformats.org/officeDocument/2006/relationships/image" Target="../media/image124.png"/><Relationship Id="rId119" Type="http://schemas.openxmlformats.org/officeDocument/2006/relationships/image" Target="../media/image129.png"/><Relationship Id="rId44" Type="http://schemas.openxmlformats.org/officeDocument/2006/relationships/image" Target="../media/image54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81" Type="http://schemas.openxmlformats.org/officeDocument/2006/relationships/image" Target="../media/image91.png"/><Relationship Id="rId86" Type="http://schemas.openxmlformats.org/officeDocument/2006/relationships/image" Target="../media/image96.png"/><Relationship Id="rId130" Type="http://schemas.openxmlformats.org/officeDocument/2006/relationships/image" Target="../media/image140.png"/><Relationship Id="rId135" Type="http://schemas.openxmlformats.org/officeDocument/2006/relationships/image" Target="../media/image145.png"/><Relationship Id="rId151" Type="http://schemas.openxmlformats.org/officeDocument/2006/relationships/image" Target="../media/image161.png"/><Relationship Id="rId156" Type="http://schemas.openxmlformats.org/officeDocument/2006/relationships/image" Target="../media/image166.png"/><Relationship Id="rId177" Type="http://schemas.openxmlformats.org/officeDocument/2006/relationships/image" Target="../media/image187.png"/><Relationship Id="rId172" Type="http://schemas.openxmlformats.org/officeDocument/2006/relationships/image" Target="../media/image182.png"/><Relationship Id="rId193" Type="http://schemas.openxmlformats.org/officeDocument/2006/relationships/image" Target="../media/image203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9" Type="http://schemas.openxmlformats.org/officeDocument/2006/relationships/image" Target="../media/image49.png"/><Relationship Id="rId109" Type="http://schemas.openxmlformats.org/officeDocument/2006/relationships/image" Target="../media/image119.png"/><Relationship Id="rId34" Type="http://schemas.openxmlformats.org/officeDocument/2006/relationships/image" Target="../media/image44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6" Type="http://schemas.openxmlformats.org/officeDocument/2006/relationships/image" Target="../media/image86.png"/><Relationship Id="rId97" Type="http://schemas.openxmlformats.org/officeDocument/2006/relationships/image" Target="../media/image107.png"/><Relationship Id="rId104" Type="http://schemas.openxmlformats.org/officeDocument/2006/relationships/image" Target="../media/image114.png"/><Relationship Id="rId120" Type="http://schemas.openxmlformats.org/officeDocument/2006/relationships/image" Target="../media/image130.png"/><Relationship Id="rId125" Type="http://schemas.openxmlformats.org/officeDocument/2006/relationships/image" Target="../media/image135.png"/><Relationship Id="rId141" Type="http://schemas.openxmlformats.org/officeDocument/2006/relationships/image" Target="../media/image151.png"/><Relationship Id="rId146" Type="http://schemas.openxmlformats.org/officeDocument/2006/relationships/image" Target="../media/image156.png"/><Relationship Id="rId167" Type="http://schemas.openxmlformats.org/officeDocument/2006/relationships/image" Target="../media/image177.png"/><Relationship Id="rId188" Type="http://schemas.openxmlformats.org/officeDocument/2006/relationships/image" Target="../media/image198.png"/><Relationship Id="rId7" Type="http://schemas.openxmlformats.org/officeDocument/2006/relationships/image" Target="../media/image17.png"/><Relationship Id="rId71" Type="http://schemas.openxmlformats.org/officeDocument/2006/relationships/image" Target="../media/image81.png"/><Relationship Id="rId92" Type="http://schemas.openxmlformats.org/officeDocument/2006/relationships/image" Target="../media/image102.png"/><Relationship Id="rId162" Type="http://schemas.openxmlformats.org/officeDocument/2006/relationships/image" Target="../media/image172.png"/><Relationship Id="rId183" Type="http://schemas.openxmlformats.org/officeDocument/2006/relationships/image" Target="../media/image193.png"/><Relationship Id="rId2" Type="http://schemas.openxmlformats.org/officeDocument/2006/relationships/image" Target="../media/image12.png"/><Relationship Id="rId29" Type="http://schemas.openxmlformats.org/officeDocument/2006/relationships/image" Target="../media/image39.png"/><Relationship Id="rId24" Type="http://schemas.openxmlformats.org/officeDocument/2006/relationships/image" Target="../media/image34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66" Type="http://schemas.openxmlformats.org/officeDocument/2006/relationships/image" Target="../media/image76.png"/><Relationship Id="rId87" Type="http://schemas.openxmlformats.org/officeDocument/2006/relationships/image" Target="../media/image97.png"/><Relationship Id="rId110" Type="http://schemas.openxmlformats.org/officeDocument/2006/relationships/image" Target="../media/image120.png"/><Relationship Id="rId115" Type="http://schemas.openxmlformats.org/officeDocument/2006/relationships/image" Target="../media/image125.png"/><Relationship Id="rId131" Type="http://schemas.openxmlformats.org/officeDocument/2006/relationships/image" Target="../media/image141.png"/><Relationship Id="rId136" Type="http://schemas.openxmlformats.org/officeDocument/2006/relationships/image" Target="../media/image146.png"/><Relationship Id="rId157" Type="http://schemas.openxmlformats.org/officeDocument/2006/relationships/image" Target="../media/image167.png"/><Relationship Id="rId178" Type="http://schemas.openxmlformats.org/officeDocument/2006/relationships/image" Target="../media/image188.png"/><Relationship Id="rId61" Type="http://schemas.openxmlformats.org/officeDocument/2006/relationships/image" Target="../media/image71.png"/><Relationship Id="rId82" Type="http://schemas.openxmlformats.org/officeDocument/2006/relationships/image" Target="../media/image92.png"/><Relationship Id="rId152" Type="http://schemas.openxmlformats.org/officeDocument/2006/relationships/image" Target="../media/image162.png"/><Relationship Id="rId173" Type="http://schemas.openxmlformats.org/officeDocument/2006/relationships/image" Target="../media/image183.png"/><Relationship Id="rId194" Type="http://schemas.openxmlformats.org/officeDocument/2006/relationships/image" Target="../media/image204.png"/><Relationship Id="rId19" Type="http://schemas.openxmlformats.org/officeDocument/2006/relationships/image" Target="../media/image29.png"/><Relationship Id="rId14" Type="http://schemas.openxmlformats.org/officeDocument/2006/relationships/image" Target="../media/image24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56" Type="http://schemas.openxmlformats.org/officeDocument/2006/relationships/image" Target="../media/image66.png"/><Relationship Id="rId77" Type="http://schemas.openxmlformats.org/officeDocument/2006/relationships/image" Target="../media/image87.png"/><Relationship Id="rId100" Type="http://schemas.openxmlformats.org/officeDocument/2006/relationships/image" Target="../media/image110.png"/><Relationship Id="rId105" Type="http://schemas.openxmlformats.org/officeDocument/2006/relationships/image" Target="../media/image115.png"/><Relationship Id="rId126" Type="http://schemas.openxmlformats.org/officeDocument/2006/relationships/image" Target="../media/image136.png"/><Relationship Id="rId147" Type="http://schemas.openxmlformats.org/officeDocument/2006/relationships/image" Target="../media/image157.png"/><Relationship Id="rId168" Type="http://schemas.openxmlformats.org/officeDocument/2006/relationships/image" Target="../media/image178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Relationship Id="rId72" Type="http://schemas.openxmlformats.org/officeDocument/2006/relationships/image" Target="../media/image82.png"/><Relationship Id="rId93" Type="http://schemas.openxmlformats.org/officeDocument/2006/relationships/image" Target="../media/image103.png"/><Relationship Id="rId98" Type="http://schemas.openxmlformats.org/officeDocument/2006/relationships/image" Target="../media/image108.png"/><Relationship Id="rId121" Type="http://schemas.openxmlformats.org/officeDocument/2006/relationships/image" Target="../media/image131.png"/><Relationship Id="rId142" Type="http://schemas.openxmlformats.org/officeDocument/2006/relationships/image" Target="../media/image152.png"/><Relationship Id="rId163" Type="http://schemas.openxmlformats.org/officeDocument/2006/relationships/image" Target="../media/image173.png"/><Relationship Id="rId184" Type="http://schemas.openxmlformats.org/officeDocument/2006/relationships/image" Target="../media/image194.png"/><Relationship Id="rId189" Type="http://schemas.openxmlformats.org/officeDocument/2006/relationships/image" Target="../media/image199.png"/><Relationship Id="rId3" Type="http://schemas.openxmlformats.org/officeDocument/2006/relationships/image" Target="../media/image13.png"/><Relationship Id="rId25" Type="http://schemas.openxmlformats.org/officeDocument/2006/relationships/image" Target="../media/image35.png"/><Relationship Id="rId46" Type="http://schemas.openxmlformats.org/officeDocument/2006/relationships/image" Target="../media/image56.png"/><Relationship Id="rId67" Type="http://schemas.openxmlformats.org/officeDocument/2006/relationships/image" Target="../media/image77.png"/><Relationship Id="rId116" Type="http://schemas.openxmlformats.org/officeDocument/2006/relationships/image" Target="../media/image126.png"/><Relationship Id="rId137" Type="http://schemas.openxmlformats.org/officeDocument/2006/relationships/image" Target="../media/image147.png"/><Relationship Id="rId158" Type="http://schemas.openxmlformats.org/officeDocument/2006/relationships/image" Target="../media/image168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Relationship Id="rId62" Type="http://schemas.openxmlformats.org/officeDocument/2006/relationships/image" Target="../media/image72.png"/><Relationship Id="rId83" Type="http://schemas.openxmlformats.org/officeDocument/2006/relationships/image" Target="../media/image93.png"/><Relationship Id="rId88" Type="http://schemas.openxmlformats.org/officeDocument/2006/relationships/image" Target="../media/image98.png"/><Relationship Id="rId111" Type="http://schemas.openxmlformats.org/officeDocument/2006/relationships/image" Target="../media/image121.png"/><Relationship Id="rId132" Type="http://schemas.openxmlformats.org/officeDocument/2006/relationships/image" Target="../media/image142.png"/><Relationship Id="rId153" Type="http://schemas.openxmlformats.org/officeDocument/2006/relationships/image" Target="../media/image163.png"/><Relationship Id="rId174" Type="http://schemas.openxmlformats.org/officeDocument/2006/relationships/image" Target="../media/image184.png"/><Relationship Id="rId179" Type="http://schemas.openxmlformats.org/officeDocument/2006/relationships/image" Target="../media/image189.png"/><Relationship Id="rId195" Type="http://schemas.openxmlformats.org/officeDocument/2006/relationships/image" Target="../media/image205.png"/><Relationship Id="rId190" Type="http://schemas.openxmlformats.org/officeDocument/2006/relationships/image" Target="../media/image200.png"/><Relationship Id="rId15" Type="http://schemas.openxmlformats.org/officeDocument/2006/relationships/image" Target="../media/image25.png"/><Relationship Id="rId36" Type="http://schemas.openxmlformats.org/officeDocument/2006/relationships/image" Target="../media/image46.png"/><Relationship Id="rId57" Type="http://schemas.openxmlformats.org/officeDocument/2006/relationships/image" Target="../media/image67.png"/><Relationship Id="rId106" Type="http://schemas.openxmlformats.org/officeDocument/2006/relationships/image" Target="../media/image116.png"/><Relationship Id="rId127" Type="http://schemas.openxmlformats.org/officeDocument/2006/relationships/image" Target="../media/image137.png"/><Relationship Id="rId10" Type="http://schemas.openxmlformats.org/officeDocument/2006/relationships/image" Target="../media/image20.png"/><Relationship Id="rId31" Type="http://schemas.openxmlformats.org/officeDocument/2006/relationships/image" Target="../media/image41.png"/><Relationship Id="rId52" Type="http://schemas.openxmlformats.org/officeDocument/2006/relationships/image" Target="../media/image62.png"/><Relationship Id="rId73" Type="http://schemas.openxmlformats.org/officeDocument/2006/relationships/image" Target="../media/image83.png"/><Relationship Id="rId78" Type="http://schemas.openxmlformats.org/officeDocument/2006/relationships/image" Target="../media/image88.png"/><Relationship Id="rId94" Type="http://schemas.openxmlformats.org/officeDocument/2006/relationships/image" Target="../media/image104.png"/><Relationship Id="rId99" Type="http://schemas.openxmlformats.org/officeDocument/2006/relationships/image" Target="../media/image109.png"/><Relationship Id="rId101" Type="http://schemas.openxmlformats.org/officeDocument/2006/relationships/image" Target="../media/image111.png"/><Relationship Id="rId122" Type="http://schemas.openxmlformats.org/officeDocument/2006/relationships/image" Target="../media/image132.png"/><Relationship Id="rId143" Type="http://schemas.openxmlformats.org/officeDocument/2006/relationships/image" Target="../media/image153.png"/><Relationship Id="rId148" Type="http://schemas.openxmlformats.org/officeDocument/2006/relationships/image" Target="../media/image158.png"/><Relationship Id="rId164" Type="http://schemas.openxmlformats.org/officeDocument/2006/relationships/image" Target="../media/image174.png"/><Relationship Id="rId169" Type="http://schemas.openxmlformats.org/officeDocument/2006/relationships/image" Target="../media/image179.png"/><Relationship Id="rId185" Type="http://schemas.openxmlformats.org/officeDocument/2006/relationships/image" Target="../media/image19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80" Type="http://schemas.openxmlformats.org/officeDocument/2006/relationships/image" Target="../media/image190.png"/><Relationship Id="rId26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4.png"/><Relationship Id="rId117" Type="http://schemas.openxmlformats.org/officeDocument/2006/relationships/image" Target="../media/image1083.png"/><Relationship Id="rId21" Type="http://schemas.openxmlformats.org/officeDocument/2006/relationships/image" Target="../media/image990.png"/><Relationship Id="rId42" Type="http://schemas.openxmlformats.org/officeDocument/2006/relationships/image" Target="../media/image1008.png"/><Relationship Id="rId47" Type="http://schemas.openxmlformats.org/officeDocument/2006/relationships/image" Target="../media/image1013.png"/><Relationship Id="rId63" Type="http://schemas.openxmlformats.org/officeDocument/2006/relationships/image" Target="../media/image1029.png"/><Relationship Id="rId68" Type="http://schemas.openxmlformats.org/officeDocument/2006/relationships/image" Target="../media/image1034.png"/><Relationship Id="rId84" Type="http://schemas.openxmlformats.org/officeDocument/2006/relationships/image" Target="../media/image1050.png"/><Relationship Id="rId89" Type="http://schemas.openxmlformats.org/officeDocument/2006/relationships/image" Target="../media/image1055.png"/><Relationship Id="rId112" Type="http://schemas.openxmlformats.org/officeDocument/2006/relationships/image" Target="../media/image1078.png"/><Relationship Id="rId133" Type="http://schemas.openxmlformats.org/officeDocument/2006/relationships/image" Target="../media/image1097.png"/><Relationship Id="rId138" Type="http://schemas.openxmlformats.org/officeDocument/2006/relationships/image" Target="../media/image1102.png"/><Relationship Id="rId154" Type="http://schemas.openxmlformats.org/officeDocument/2006/relationships/image" Target="../media/image1118.png"/><Relationship Id="rId16" Type="http://schemas.openxmlformats.org/officeDocument/2006/relationships/image" Target="../media/image985.png"/><Relationship Id="rId107" Type="http://schemas.openxmlformats.org/officeDocument/2006/relationships/image" Target="../media/image1073.png"/><Relationship Id="rId11" Type="http://schemas.openxmlformats.org/officeDocument/2006/relationships/image" Target="../media/image980.png"/><Relationship Id="rId32" Type="http://schemas.openxmlformats.org/officeDocument/2006/relationships/image" Target="../media/image999.png"/><Relationship Id="rId37" Type="http://schemas.openxmlformats.org/officeDocument/2006/relationships/image" Target="../media/image1004.png"/><Relationship Id="rId53" Type="http://schemas.openxmlformats.org/officeDocument/2006/relationships/image" Target="../media/image1019.png"/><Relationship Id="rId58" Type="http://schemas.openxmlformats.org/officeDocument/2006/relationships/image" Target="../media/image1024.png"/><Relationship Id="rId74" Type="http://schemas.openxmlformats.org/officeDocument/2006/relationships/image" Target="../media/image1040.png"/><Relationship Id="rId79" Type="http://schemas.openxmlformats.org/officeDocument/2006/relationships/image" Target="../media/image1045.png"/><Relationship Id="rId102" Type="http://schemas.openxmlformats.org/officeDocument/2006/relationships/image" Target="../media/image1068.png"/><Relationship Id="rId123" Type="http://schemas.openxmlformats.org/officeDocument/2006/relationships/image" Target="../media/image1087.png"/><Relationship Id="rId128" Type="http://schemas.openxmlformats.org/officeDocument/2006/relationships/image" Target="../media/image1092.png"/><Relationship Id="rId144" Type="http://schemas.openxmlformats.org/officeDocument/2006/relationships/image" Target="../media/image1108.png"/><Relationship Id="rId149" Type="http://schemas.openxmlformats.org/officeDocument/2006/relationships/image" Target="../media/image1113.png"/><Relationship Id="rId5" Type="http://schemas.openxmlformats.org/officeDocument/2006/relationships/image" Target="../media/image8.png"/><Relationship Id="rId90" Type="http://schemas.openxmlformats.org/officeDocument/2006/relationships/image" Target="../media/image1056.png"/><Relationship Id="rId95" Type="http://schemas.openxmlformats.org/officeDocument/2006/relationships/image" Target="../media/image1061.png"/><Relationship Id="rId22" Type="http://schemas.openxmlformats.org/officeDocument/2006/relationships/image" Target="../media/image298.png"/><Relationship Id="rId27" Type="http://schemas.openxmlformats.org/officeDocument/2006/relationships/image" Target="../media/image227.png"/><Relationship Id="rId43" Type="http://schemas.openxmlformats.org/officeDocument/2006/relationships/image" Target="../media/image1009.png"/><Relationship Id="rId48" Type="http://schemas.openxmlformats.org/officeDocument/2006/relationships/image" Target="../media/image1014.png"/><Relationship Id="rId64" Type="http://schemas.openxmlformats.org/officeDocument/2006/relationships/image" Target="../media/image1030.png"/><Relationship Id="rId69" Type="http://schemas.openxmlformats.org/officeDocument/2006/relationships/image" Target="../media/image1035.png"/><Relationship Id="rId113" Type="http://schemas.openxmlformats.org/officeDocument/2006/relationships/image" Target="../media/image1079.png"/><Relationship Id="rId118" Type="http://schemas.openxmlformats.org/officeDocument/2006/relationships/image" Target="../media/image205.png"/><Relationship Id="rId134" Type="http://schemas.openxmlformats.org/officeDocument/2006/relationships/image" Target="../media/image1098.png"/><Relationship Id="rId139" Type="http://schemas.openxmlformats.org/officeDocument/2006/relationships/image" Target="../media/image1103.png"/><Relationship Id="rId80" Type="http://schemas.openxmlformats.org/officeDocument/2006/relationships/image" Target="../media/image1046.png"/><Relationship Id="rId85" Type="http://schemas.openxmlformats.org/officeDocument/2006/relationships/image" Target="../media/image1051.png"/><Relationship Id="rId150" Type="http://schemas.openxmlformats.org/officeDocument/2006/relationships/image" Target="../media/image1114.png"/><Relationship Id="rId155" Type="http://schemas.openxmlformats.org/officeDocument/2006/relationships/image" Target="../media/image1119.png"/><Relationship Id="rId12" Type="http://schemas.openxmlformats.org/officeDocument/2006/relationships/image" Target="../media/image981.png"/><Relationship Id="rId17" Type="http://schemas.openxmlformats.org/officeDocument/2006/relationships/image" Target="../media/image986.png"/><Relationship Id="rId33" Type="http://schemas.openxmlformats.org/officeDocument/2006/relationships/image" Target="../media/image1000.png"/><Relationship Id="rId38" Type="http://schemas.openxmlformats.org/officeDocument/2006/relationships/image" Target="../media/image1005.png"/><Relationship Id="rId59" Type="http://schemas.openxmlformats.org/officeDocument/2006/relationships/image" Target="../media/image1025.png"/><Relationship Id="rId103" Type="http://schemas.openxmlformats.org/officeDocument/2006/relationships/image" Target="../media/image1069.png"/><Relationship Id="rId108" Type="http://schemas.openxmlformats.org/officeDocument/2006/relationships/image" Target="../media/image1074.png"/><Relationship Id="rId124" Type="http://schemas.openxmlformats.org/officeDocument/2006/relationships/image" Target="../media/image1088.png"/><Relationship Id="rId129" Type="http://schemas.openxmlformats.org/officeDocument/2006/relationships/image" Target="../media/image1093.png"/><Relationship Id="rId20" Type="http://schemas.openxmlformats.org/officeDocument/2006/relationships/image" Target="../media/image989.png"/><Relationship Id="rId41" Type="http://schemas.openxmlformats.org/officeDocument/2006/relationships/image" Target="../media/image1007.png"/><Relationship Id="rId54" Type="http://schemas.openxmlformats.org/officeDocument/2006/relationships/image" Target="../media/image1020.png"/><Relationship Id="rId62" Type="http://schemas.openxmlformats.org/officeDocument/2006/relationships/image" Target="../media/image1028.png"/><Relationship Id="rId70" Type="http://schemas.openxmlformats.org/officeDocument/2006/relationships/image" Target="../media/image1036.png"/><Relationship Id="rId75" Type="http://schemas.openxmlformats.org/officeDocument/2006/relationships/image" Target="../media/image1041.png"/><Relationship Id="rId83" Type="http://schemas.openxmlformats.org/officeDocument/2006/relationships/image" Target="../media/image1049.png"/><Relationship Id="rId88" Type="http://schemas.openxmlformats.org/officeDocument/2006/relationships/image" Target="../media/image1054.png"/><Relationship Id="rId91" Type="http://schemas.openxmlformats.org/officeDocument/2006/relationships/image" Target="../media/image1057.png"/><Relationship Id="rId96" Type="http://schemas.openxmlformats.org/officeDocument/2006/relationships/image" Target="../media/image1062.png"/><Relationship Id="rId111" Type="http://schemas.openxmlformats.org/officeDocument/2006/relationships/image" Target="../media/image1077.png"/><Relationship Id="rId132" Type="http://schemas.openxmlformats.org/officeDocument/2006/relationships/image" Target="../media/image1096.png"/><Relationship Id="rId140" Type="http://schemas.openxmlformats.org/officeDocument/2006/relationships/image" Target="../media/image1104.png"/><Relationship Id="rId145" Type="http://schemas.openxmlformats.org/officeDocument/2006/relationships/image" Target="../media/image1109.png"/><Relationship Id="rId153" Type="http://schemas.openxmlformats.org/officeDocument/2006/relationships/image" Target="../media/image1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5" Type="http://schemas.openxmlformats.org/officeDocument/2006/relationships/image" Target="../media/image984.png"/><Relationship Id="rId23" Type="http://schemas.openxmlformats.org/officeDocument/2006/relationships/image" Target="../media/image991.png"/><Relationship Id="rId28" Type="http://schemas.openxmlformats.org/officeDocument/2006/relationships/image" Target="../media/image995.png"/><Relationship Id="rId36" Type="http://schemas.openxmlformats.org/officeDocument/2006/relationships/image" Target="../media/image1003.png"/><Relationship Id="rId49" Type="http://schemas.openxmlformats.org/officeDocument/2006/relationships/image" Target="../media/image1015.png"/><Relationship Id="rId57" Type="http://schemas.openxmlformats.org/officeDocument/2006/relationships/image" Target="../media/image1023.png"/><Relationship Id="rId106" Type="http://schemas.openxmlformats.org/officeDocument/2006/relationships/image" Target="../media/image1072.png"/><Relationship Id="rId114" Type="http://schemas.openxmlformats.org/officeDocument/2006/relationships/image" Target="../media/image1080.png"/><Relationship Id="rId119" Type="http://schemas.openxmlformats.org/officeDocument/2006/relationships/image" Target="../media/image206.png"/><Relationship Id="rId127" Type="http://schemas.openxmlformats.org/officeDocument/2006/relationships/image" Target="../media/image1091.png"/><Relationship Id="rId10" Type="http://schemas.openxmlformats.org/officeDocument/2006/relationships/image" Target="../media/image7.png"/><Relationship Id="rId31" Type="http://schemas.openxmlformats.org/officeDocument/2006/relationships/image" Target="../media/image998.png"/><Relationship Id="rId44" Type="http://schemas.openxmlformats.org/officeDocument/2006/relationships/image" Target="../media/image1010.png"/><Relationship Id="rId52" Type="http://schemas.openxmlformats.org/officeDocument/2006/relationships/image" Target="../media/image1018.png"/><Relationship Id="rId60" Type="http://schemas.openxmlformats.org/officeDocument/2006/relationships/image" Target="../media/image1026.png"/><Relationship Id="rId65" Type="http://schemas.openxmlformats.org/officeDocument/2006/relationships/image" Target="../media/image1031.png"/><Relationship Id="rId73" Type="http://schemas.openxmlformats.org/officeDocument/2006/relationships/image" Target="../media/image1039.png"/><Relationship Id="rId78" Type="http://schemas.openxmlformats.org/officeDocument/2006/relationships/image" Target="../media/image1044.png"/><Relationship Id="rId81" Type="http://schemas.openxmlformats.org/officeDocument/2006/relationships/image" Target="../media/image1047.png"/><Relationship Id="rId86" Type="http://schemas.openxmlformats.org/officeDocument/2006/relationships/image" Target="../media/image1052.png"/><Relationship Id="rId94" Type="http://schemas.openxmlformats.org/officeDocument/2006/relationships/image" Target="../media/image1060.png"/><Relationship Id="rId99" Type="http://schemas.openxmlformats.org/officeDocument/2006/relationships/image" Target="../media/image1065.png"/><Relationship Id="rId101" Type="http://schemas.openxmlformats.org/officeDocument/2006/relationships/image" Target="../media/image1067.png"/><Relationship Id="rId122" Type="http://schemas.openxmlformats.org/officeDocument/2006/relationships/image" Target="../media/image1086.png"/><Relationship Id="rId130" Type="http://schemas.openxmlformats.org/officeDocument/2006/relationships/image" Target="../media/image1094.png"/><Relationship Id="rId135" Type="http://schemas.openxmlformats.org/officeDocument/2006/relationships/image" Target="../media/image1099.png"/><Relationship Id="rId143" Type="http://schemas.openxmlformats.org/officeDocument/2006/relationships/image" Target="../media/image1107.png"/><Relationship Id="rId148" Type="http://schemas.openxmlformats.org/officeDocument/2006/relationships/image" Target="../media/image1112.png"/><Relationship Id="rId151" Type="http://schemas.openxmlformats.org/officeDocument/2006/relationships/image" Target="../media/image1115.png"/><Relationship Id="rId156" Type="http://schemas.openxmlformats.org/officeDocument/2006/relationships/image" Target="../media/image1120.jp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3" Type="http://schemas.openxmlformats.org/officeDocument/2006/relationships/image" Target="../media/image982.png"/><Relationship Id="rId18" Type="http://schemas.openxmlformats.org/officeDocument/2006/relationships/image" Target="../media/image987.png"/><Relationship Id="rId39" Type="http://schemas.openxmlformats.org/officeDocument/2006/relationships/image" Target="../media/image317.png"/><Relationship Id="rId109" Type="http://schemas.openxmlformats.org/officeDocument/2006/relationships/image" Target="../media/image1075.png"/><Relationship Id="rId34" Type="http://schemas.openxmlformats.org/officeDocument/2006/relationships/image" Target="../media/image1001.png"/><Relationship Id="rId50" Type="http://schemas.openxmlformats.org/officeDocument/2006/relationships/image" Target="../media/image1016.png"/><Relationship Id="rId55" Type="http://schemas.openxmlformats.org/officeDocument/2006/relationships/image" Target="../media/image1021.png"/><Relationship Id="rId76" Type="http://schemas.openxmlformats.org/officeDocument/2006/relationships/image" Target="../media/image1042.png"/><Relationship Id="rId97" Type="http://schemas.openxmlformats.org/officeDocument/2006/relationships/image" Target="../media/image1063.png"/><Relationship Id="rId104" Type="http://schemas.openxmlformats.org/officeDocument/2006/relationships/image" Target="../media/image1070.png"/><Relationship Id="rId120" Type="http://schemas.openxmlformats.org/officeDocument/2006/relationships/image" Target="../media/image1084.png"/><Relationship Id="rId125" Type="http://schemas.openxmlformats.org/officeDocument/2006/relationships/image" Target="../media/image1089.png"/><Relationship Id="rId141" Type="http://schemas.openxmlformats.org/officeDocument/2006/relationships/image" Target="../media/image1105.png"/><Relationship Id="rId146" Type="http://schemas.openxmlformats.org/officeDocument/2006/relationships/image" Target="../media/image1110.png"/><Relationship Id="rId7" Type="http://schemas.openxmlformats.org/officeDocument/2006/relationships/image" Target="../media/image10.png"/><Relationship Id="rId71" Type="http://schemas.openxmlformats.org/officeDocument/2006/relationships/image" Target="../media/image1037.png"/><Relationship Id="rId92" Type="http://schemas.openxmlformats.org/officeDocument/2006/relationships/image" Target="../media/image1058.png"/><Relationship Id="rId2" Type="http://schemas.openxmlformats.org/officeDocument/2006/relationships/image" Target="../media/image1.jpg"/><Relationship Id="rId29" Type="http://schemas.openxmlformats.org/officeDocument/2006/relationships/image" Target="../media/image996.png"/><Relationship Id="rId24" Type="http://schemas.openxmlformats.org/officeDocument/2006/relationships/image" Target="../media/image992.png"/><Relationship Id="rId40" Type="http://schemas.openxmlformats.org/officeDocument/2006/relationships/image" Target="../media/image1006.png"/><Relationship Id="rId45" Type="http://schemas.openxmlformats.org/officeDocument/2006/relationships/image" Target="../media/image1011.png"/><Relationship Id="rId66" Type="http://schemas.openxmlformats.org/officeDocument/2006/relationships/image" Target="../media/image1032.png"/><Relationship Id="rId87" Type="http://schemas.openxmlformats.org/officeDocument/2006/relationships/image" Target="../media/image1053.png"/><Relationship Id="rId110" Type="http://schemas.openxmlformats.org/officeDocument/2006/relationships/image" Target="../media/image1076.png"/><Relationship Id="rId115" Type="http://schemas.openxmlformats.org/officeDocument/2006/relationships/image" Target="../media/image1081.png"/><Relationship Id="rId131" Type="http://schemas.openxmlformats.org/officeDocument/2006/relationships/image" Target="../media/image1095.png"/><Relationship Id="rId136" Type="http://schemas.openxmlformats.org/officeDocument/2006/relationships/image" Target="../media/image1100.png"/><Relationship Id="rId157" Type="http://schemas.openxmlformats.org/officeDocument/2006/relationships/image" Target="../media/image1121.jpg"/><Relationship Id="rId61" Type="http://schemas.openxmlformats.org/officeDocument/2006/relationships/image" Target="../media/image1027.png"/><Relationship Id="rId82" Type="http://schemas.openxmlformats.org/officeDocument/2006/relationships/image" Target="../media/image1048.png"/><Relationship Id="rId152" Type="http://schemas.openxmlformats.org/officeDocument/2006/relationships/image" Target="../media/image1116.png"/><Relationship Id="rId19" Type="http://schemas.openxmlformats.org/officeDocument/2006/relationships/image" Target="../media/image988.png"/><Relationship Id="rId14" Type="http://schemas.openxmlformats.org/officeDocument/2006/relationships/image" Target="../media/image983.png"/><Relationship Id="rId30" Type="http://schemas.openxmlformats.org/officeDocument/2006/relationships/image" Target="../media/image997.png"/><Relationship Id="rId35" Type="http://schemas.openxmlformats.org/officeDocument/2006/relationships/image" Target="../media/image1002.png"/><Relationship Id="rId56" Type="http://schemas.openxmlformats.org/officeDocument/2006/relationships/image" Target="../media/image1022.png"/><Relationship Id="rId77" Type="http://schemas.openxmlformats.org/officeDocument/2006/relationships/image" Target="../media/image1043.png"/><Relationship Id="rId100" Type="http://schemas.openxmlformats.org/officeDocument/2006/relationships/image" Target="../media/image1066.png"/><Relationship Id="rId105" Type="http://schemas.openxmlformats.org/officeDocument/2006/relationships/image" Target="../media/image1071.png"/><Relationship Id="rId126" Type="http://schemas.openxmlformats.org/officeDocument/2006/relationships/image" Target="../media/image1090.png"/><Relationship Id="rId147" Type="http://schemas.openxmlformats.org/officeDocument/2006/relationships/image" Target="../media/image1111.png"/><Relationship Id="rId8" Type="http://schemas.openxmlformats.org/officeDocument/2006/relationships/image" Target="../media/image11.png"/><Relationship Id="rId51" Type="http://schemas.openxmlformats.org/officeDocument/2006/relationships/image" Target="../media/image1017.png"/><Relationship Id="rId72" Type="http://schemas.openxmlformats.org/officeDocument/2006/relationships/image" Target="../media/image1038.png"/><Relationship Id="rId93" Type="http://schemas.openxmlformats.org/officeDocument/2006/relationships/image" Target="../media/image1059.png"/><Relationship Id="rId98" Type="http://schemas.openxmlformats.org/officeDocument/2006/relationships/image" Target="../media/image1064.png"/><Relationship Id="rId121" Type="http://schemas.openxmlformats.org/officeDocument/2006/relationships/image" Target="../media/image1085.png"/><Relationship Id="rId142" Type="http://schemas.openxmlformats.org/officeDocument/2006/relationships/image" Target="../media/image1106.png"/><Relationship Id="rId3" Type="http://schemas.openxmlformats.org/officeDocument/2006/relationships/image" Target="../media/image2.png"/><Relationship Id="rId25" Type="http://schemas.openxmlformats.org/officeDocument/2006/relationships/image" Target="../media/image993.png"/><Relationship Id="rId46" Type="http://schemas.openxmlformats.org/officeDocument/2006/relationships/image" Target="../media/image1012.png"/><Relationship Id="rId67" Type="http://schemas.openxmlformats.org/officeDocument/2006/relationships/image" Target="../media/image1033.png"/><Relationship Id="rId116" Type="http://schemas.openxmlformats.org/officeDocument/2006/relationships/image" Target="../media/image1082.png"/><Relationship Id="rId137" Type="http://schemas.openxmlformats.org/officeDocument/2006/relationships/image" Target="../media/image1101.png"/><Relationship Id="rId158" Type="http://schemas.openxmlformats.org/officeDocument/2006/relationships/image" Target="../media/image11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123.png"/><Relationship Id="rId18" Type="http://schemas.openxmlformats.org/officeDocument/2006/relationships/image" Target="../media/image1128.png"/><Relationship Id="rId26" Type="http://schemas.openxmlformats.org/officeDocument/2006/relationships/image" Target="../media/image1136.png"/><Relationship Id="rId39" Type="http://schemas.openxmlformats.org/officeDocument/2006/relationships/image" Target="../media/image1149.jpg"/><Relationship Id="rId3" Type="http://schemas.openxmlformats.org/officeDocument/2006/relationships/image" Target="../media/image2.png"/><Relationship Id="rId21" Type="http://schemas.openxmlformats.org/officeDocument/2006/relationships/image" Target="../media/image1131.png"/><Relationship Id="rId34" Type="http://schemas.openxmlformats.org/officeDocument/2006/relationships/image" Target="../media/image1144.png"/><Relationship Id="rId7" Type="http://schemas.openxmlformats.org/officeDocument/2006/relationships/image" Target="../media/image10.png"/><Relationship Id="rId12" Type="http://schemas.openxmlformats.org/officeDocument/2006/relationships/image" Target="../media/image206.png"/><Relationship Id="rId17" Type="http://schemas.openxmlformats.org/officeDocument/2006/relationships/image" Target="../media/image1127.png"/><Relationship Id="rId25" Type="http://schemas.openxmlformats.org/officeDocument/2006/relationships/image" Target="../media/image1135.png"/><Relationship Id="rId33" Type="http://schemas.openxmlformats.org/officeDocument/2006/relationships/image" Target="../media/image1143.png"/><Relationship Id="rId38" Type="http://schemas.openxmlformats.org/officeDocument/2006/relationships/image" Target="../media/image1148.png"/><Relationship Id="rId2" Type="http://schemas.openxmlformats.org/officeDocument/2006/relationships/image" Target="../media/image1.jpg"/><Relationship Id="rId16" Type="http://schemas.openxmlformats.org/officeDocument/2006/relationships/image" Target="../media/image1126.png"/><Relationship Id="rId20" Type="http://schemas.openxmlformats.org/officeDocument/2006/relationships/image" Target="../media/image1130.png"/><Relationship Id="rId29" Type="http://schemas.openxmlformats.org/officeDocument/2006/relationships/image" Target="../media/image11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05.png"/><Relationship Id="rId24" Type="http://schemas.openxmlformats.org/officeDocument/2006/relationships/image" Target="../media/image1134.png"/><Relationship Id="rId32" Type="http://schemas.openxmlformats.org/officeDocument/2006/relationships/image" Target="../media/image1142.png"/><Relationship Id="rId37" Type="http://schemas.openxmlformats.org/officeDocument/2006/relationships/image" Target="../media/image1147.png"/><Relationship Id="rId40" Type="http://schemas.openxmlformats.org/officeDocument/2006/relationships/image" Target="../media/image1150.jpg"/><Relationship Id="rId5" Type="http://schemas.openxmlformats.org/officeDocument/2006/relationships/image" Target="../media/image8.png"/><Relationship Id="rId15" Type="http://schemas.openxmlformats.org/officeDocument/2006/relationships/image" Target="../media/image1125.png"/><Relationship Id="rId23" Type="http://schemas.openxmlformats.org/officeDocument/2006/relationships/image" Target="../media/image1133.png"/><Relationship Id="rId28" Type="http://schemas.openxmlformats.org/officeDocument/2006/relationships/image" Target="../media/image1138.png"/><Relationship Id="rId36" Type="http://schemas.openxmlformats.org/officeDocument/2006/relationships/image" Target="../media/image1146.png"/><Relationship Id="rId10" Type="http://schemas.openxmlformats.org/officeDocument/2006/relationships/image" Target="../media/image7.png"/><Relationship Id="rId19" Type="http://schemas.openxmlformats.org/officeDocument/2006/relationships/image" Target="../media/image1129.png"/><Relationship Id="rId31" Type="http://schemas.openxmlformats.org/officeDocument/2006/relationships/image" Target="../media/image114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24.png"/><Relationship Id="rId22" Type="http://schemas.openxmlformats.org/officeDocument/2006/relationships/image" Target="../media/image1132.png"/><Relationship Id="rId27" Type="http://schemas.openxmlformats.org/officeDocument/2006/relationships/image" Target="../media/image1137.png"/><Relationship Id="rId30" Type="http://schemas.openxmlformats.org/officeDocument/2006/relationships/image" Target="../media/image1140.png"/><Relationship Id="rId35" Type="http://schemas.openxmlformats.org/officeDocument/2006/relationships/image" Target="../media/image1145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63.png"/><Relationship Id="rId21" Type="http://schemas.openxmlformats.org/officeDocument/2006/relationships/image" Target="../media/image1168.png"/><Relationship Id="rId42" Type="http://schemas.openxmlformats.org/officeDocument/2006/relationships/image" Target="../media/image1189.png"/><Relationship Id="rId63" Type="http://schemas.openxmlformats.org/officeDocument/2006/relationships/image" Target="../media/image1210.png"/><Relationship Id="rId84" Type="http://schemas.openxmlformats.org/officeDocument/2006/relationships/image" Target="../media/image1231.png"/><Relationship Id="rId138" Type="http://schemas.openxmlformats.org/officeDocument/2006/relationships/image" Target="../media/image1284.png"/><Relationship Id="rId159" Type="http://schemas.openxmlformats.org/officeDocument/2006/relationships/image" Target="../media/image1305.png"/><Relationship Id="rId170" Type="http://schemas.openxmlformats.org/officeDocument/2006/relationships/image" Target="../media/image1316.png"/><Relationship Id="rId191" Type="http://schemas.openxmlformats.org/officeDocument/2006/relationships/image" Target="../media/image1337.png"/><Relationship Id="rId205" Type="http://schemas.openxmlformats.org/officeDocument/2006/relationships/image" Target="../media/image1351.png"/><Relationship Id="rId226" Type="http://schemas.openxmlformats.org/officeDocument/2006/relationships/image" Target="../media/image1371.png"/><Relationship Id="rId247" Type="http://schemas.openxmlformats.org/officeDocument/2006/relationships/image" Target="../media/image1392.png"/><Relationship Id="rId107" Type="http://schemas.openxmlformats.org/officeDocument/2006/relationships/image" Target="../media/image1253.png"/><Relationship Id="rId268" Type="http://schemas.openxmlformats.org/officeDocument/2006/relationships/image" Target="../media/image1413.png"/><Relationship Id="rId289" Type="http://schemas.openxmlformats.org/officeDocument/2006/relationships/image" Target="../media/image1434.png"/><Relationship Id="rId11" Type="http://schemas.openxmlformats.org/officeDocument/2006/relationships/image" Target="../media/image1158.png"/><Relationship Id="rId32" Type="http://schemas.openxmlformats.org/officeDocument/2006/relationships/image" Target="../media/image1179.png"/><Relationship Id="rId53" Type="http://schemas.openxmlformats.org/officeDocument/2006/relationships/image" Target="../media/image1200.png"/><Relationship Id="rId74" Type="http://schemas.openxmlformats.org/officeDocument/2006/relationships/image" Target="../media/image1221.png"/><Relationship Id="rId128" Type="http://schemas.openxmlformats.org/officeDocument/2006/relationships/image" Target="../media/image1274.png"/><Relationship Id="rId149" Type="http://schemas.openxmlformats.org/officeDocument/2006/relationships/image" Target="../media/image1295.png"/><Relationship Id="rId5" Type="http://schemas.openxmlformats.org/officeDocument/2006/relationships/image" Target="../media/image1152.png"/><Relationship Id="rId95" Type="http://schemas.openxmlformats.org/officeDocument/2006/relationships/image" Target="../media/image1241.png"/><Relationship Id="rId160" Type="http://schemas.openxmlformats.org/officeDocument/2006/relationships/image" Target="../media/image1306.png"/><Relationship Id="rId181" Type="http://schemas.openxmlformats.org/officeDocument/2006/relationships/image" Target="../media/image1327.png"/><Relationship Id="rId216" Type="http://schemas.openxmlformats.org/officeDocument/2006/relationships/image" Target="../media/image1361.png"/><Relationship Id="rId237" Type="http://schemas.openxmlformats.org/officeDocument/2006/relationships/image" Target="../media/image1382.png"/><Relationship Id="rId258" Type="http://schemas.openxmlformats.org/officeDocument/2006/relationships/image" Target="../media/image1403.png"/><Relationship Id="rId279" Type="http://schemas.openxmlformats.org/officeDocument/2006/relationships/image" Target="../media/image1424.png"/><Relationship Id="rId22" Type="http://schemas.openxmlformats.org/officeDocument/2006/relationships/image" Target="../media/image1169.png"/><Relationship Id="rId43" Type="http://schemas.openxmlformats.org/officeDocument/2006/relationships/image" Target="../media/image1190.png"/><Relationship Id="rId64" Type="http://schemas.openxmlformats.org/officeDocument/2006/relationships/image" Target="../media/image1211.png"/><Relationship Id="rId118" Type="http://schemas.openxmlformats.org/officeDocument/2006/relationships/image" Target="../media/image1264.png"/><Relationship Id="rId139" Type="http://schemas.openxmlformats.org/officeDocument/2006/relationships/image" Target="../media/image1285.png"/><Relationship Id="rId290" Type="http://schemas.openxmlformats.org/officeDocument/2006/relationships/image" Target="../media/image1435.png"/><Relationship Id="rId85" Type="http://schemas.openxmlformats.org/officeDocument/2006/relationships/image" Target="../media/image1232.png"/><Relationship Id="rId150" Type="http://schemas.openxmlformats.org/officeDocument/2006/relationships/image" Target="../media/image1296.png"/><Relationship Id="rId171" Type="http://schemas.openxmlformats.org/officeDocument/2006/relationships/image" Target="../media/image1317.png"/><Relationship Id="rId192" Type="http://schemas.openxmlformats.org/officeDocument/2006/relationships/image" Target="../media/image1338.png"/><Relationship Id="rId206" Type="http://schemas.openxmlformats.org/officeDocument/2006/relationships/image" Target="../media/image1352.png"/><Relationship Id="rId227" Type="http://schemas.openxmlformats.org/officeDocument/2006/relationships/image" Target="../media/image1372.png"/><Relationship Id="rId248" Type="http://schemas.openxmlformats.org/officeDocument/2006/relationships/image" Target="../media/image1393.png"/><Relationship Id="rId269" Type="http://schemas.openxmlformats.org/officeDocument/2006/relationships/image" Target="../media/image1414.png"/><Relationship Id="rId12" Type="http://schemas.openxmlformats.org/officeDocument/2006/relationships/image" Target="../media/image1159.png"/><Relationship Id="rId33" Type="http://schemas.openxmlformats.org/officeDocument/2006/relationships/image" Target="../media/image1180.png"/><Relationship Id="rId108" Type="http://schemas.openxmlformats.org/officeDocument/2006/relationships/image" Target="../media/image1254.png"/><Relationship Id="rId129" Type="http://schemas.openxmlformats.org/officeDocument/2006/relationships/image" Target="../media/image1275.png"/><Relationship Id="rId280" Type="http://schemas.openxmlformats.org/officeDocument/2006/relationships/image" Target="../media/image1425.png"/><Relationship Id="rId54" Type="http://schemas.openxmlformats.org/officeDocument/2006/relationships/image" Target="../media/image1201.png"/><Relationship Id="rId75" Type="http://schemas.openxmlformats.org/officeDocument/2006/relationships/image" Target="../media/image1222.png"/><Relationship Id="rId96" Type="http://schemas.openxmlformats.org/officeDocument/2006/relationships/image" Target="../media/image1242.png"/><Relationship Id="rId140" Type="http://schemas.openxmlformats.org/officeDocument/2006/relationships/image" Target="../media/image1286.png"/><Relationship Id="rId161" Type="http://schemas.openxmlformats.org/officeDocument/2006/relationships/image" Target="../media/image1307.png"/><Relationship Id="rId182" Type="http://schemas.openxmlformats.org/officeDocument/2006/relationships/image" Target="../media/image1328.png"/><Relationship Id="rId217" Type="http://schemas.openxmlformats.org/officeDocument/2006/relationships/image" Target="../media/image1362.png"/><Relationship Id="rId6" Type="http://schemas.openxmlformats.org/officeDocument/2006/relationships/image" Target="../media/image1153.png"/><Relationship Id="rId238" Type="http://schemas.openxmlformats.org/officeDocument/2006/relationships/image" Target="../media/image1383.png"/><Relationship Id="rId259" Type="http://schemas.openxmlformats.org/officeDocument/2006/relationships/image" Target="../media/image1404.png"/><Relationship Id="rId23" Type="http://schemas.openxmlformats.org/officeDocument/2006/relationships/image" Target="../media/image1170.png"/><Relationship Id="rId119" Type="http://schemas.openxmlformats.org/officeDocument/2006/relationships/image" Target="../media/image1265.png"/><Relationship Id="rId270" Type="http://schemas.openxmlformats.org/officeDocument/2006/relationships/image" Target="../media/image1415.png"/><Relationship Id="rId291" Type="http://schemas.openxmlformats.org/officeDocument/2006/relationships/image" Target="../media/image1436.png"/><Relationship Id="rId44" Type="http://schemas.openxmlformats.org/officeDocument/2006/relationships/image" Target="../media/image1191.png"/><Relationship Id="rId65" Type="http://schemas.openxmlformats.org/officeDocument/2006/relationships/image" Target="../media/image1212.png"/><Relationship Id="rId86" Type="http://schemas.openxmlformats.org/officeDocument/2006/relationships/image" Target="../media/image1233.png"/><Relationship Id="rId130" Type="http://schemas.openxmlformats.org/officeDocument/2006/relationships/image" Target="../media/image1276.png"/><Relationship Id="rId151" Type="http://schemas.openxmlformats.org/officeDocument/2006/relationships/image" Target="../media/image1297.png"/><Relationship Id="rId172" Type="http://schemas.openxmlformats.org/officeDocument/2006/relationships/image" Target="../media/image1318.png"/><Relationship Id="rId193" Type="http://schemas.openxmlformats.org/officeDocument/2006/relationships/image" Target="../media/image1339.png"/><Relationship Id="rId207" Type="http://schemas.openxmlformats.org/officeDocument/2006/relationships/image" Target="../media/image1353.png"/><Relationship Id="rId228" Type="http://schemas.openxmlformats.org/officeDocument/2006/relationships/image" Target="../media/image1373.png"/><Relationship Id="rId249" Type="http://schemas.openxmlformats.org/officeDocument/2006/relationships/image" Target="../media/image1394.png"/><Relationship Id="rId13" Type="http://schemas.openxmlformats.org/officeDocument/2006/relationships/image" Target="../media/image1160.png"/><Relationship Id="rId109" Type="http://schemas.openxmlformats.org/officeDocument/2006/relationships/image" Target="../media/image1255.png"/><Relationship Id="rId260" Type="http://schemas.openxmlformats.org/officeDocument/2006/relationships/image" Target="../media/image1405.png"/><Relationship Id="rId281" Type="http://schemas.openxmlformats.org/officeDocument/2006/relationships/image" Target="../media/image1426.png"/><Relationship Id="rId34" Type="http://schemas.openxmlformats.org/officeDocument/2006/relationships/image" Target="../media/image1181.png"/><Relationship Id="rId50" Type="http://schemas.openxmlformats.org/officeDocument/2006/relationships/image" Target="../media/image1197.png"/><Relationship Id="rId55" Type="http://schemas.openxmlformats.org/officeDocument/2006/relationships/image" Target="../media/image1202.png"/><Relationship Id="rId76" Type="http://schemas.openxmlformats.org/officeDocument/2006/relationships/image" Target="../media/image1223.png"/><Relationship Id="rId97" Type="http://schemas.openxmlformats.org/officeDocument/2006/relationships/image" Target="../media/image1243.png"/><Relationship Id="rId104" Type="http://schemas.openxmlformats.org/officeDocument/2006/relationships/image" Target="../media/image1250.png"/><Relationship Id="rId120" Type="http://schemas.openxmlformats.org/officeDocument/2006/relationships/image" Target="../media/image1266.png"/><Relationship Id="rId125" Type="http://schemas.openxmlformats.org/officeDocument/2006/relationships/image" Target="../media/image1271.png"/><Relationship Id="rId141" Type="http://schemas.openxmlformats.org/officeDocument/2006/relationships/image" Target="../media/image1287.png"/><Relationship Id="rId146" Type="http://schemas.openxmlformats.org/officeDocument/2006/relationships/image" Target="../media/image1292.png"/><Relationship Id="rId167" Type="http://schemas.openxmlformats.org/officeDocument/2006/relationships/image" Target="../media/image1313.png"/><Relationship Id="rId188" Type="http://schemas.openxmlformats.org/officeDocument/2006/relationships/image" Target="../media/image1334.png"/><Relationship Id="rId7" Type="http://schemas.openxmlformats.org/officeDocument/2006/relationships/image" Target="../media/image1154.png"/><Relationship Id="rId71" Type="http://schemas.openxmlformats.org/officeDocument/2006/relationships/image" Target="../media/image1218.png"/><Relationship Id="rId92" Type="http://schemas.openxmlformats.org/officeDocument/2006/relationships/image" Target="../media/image1239.png"/><Relationship Id="rId162" Type="http://schemas.openxmlformats.org/officeDocument/2006/relationships/image" Target="../media/image1308.png"/><Relationship Id="rId183" Type="http://schemas.openxmlformats.org/officeDocument/2006/relationships/image" Target="../media/image1329.png"/><Relationship Id="rId213" Type="http://schemas.openxmlformats.org/officeDocument/2006/relationships/image" Target="../media/image1358.png"/><Relationship Id="rId218" Type="http://schemas.openxmlformats.org/officeDocument/2006/relationships/image" Target="../media/image1363.png"/><Relationship Id="rId234" Type="http://schemas.openxmlformats.org/officeDocument/2006/relationships/image" Target="../media/image1379.png"/><Relationship Id="rId239" Type="http://schemas.openxmlformats.org/officeDocument/2006/relationships/image" Target="../media/image1384.png"/><Relationship Id="rId2" Type="http://schemas.openxmlformats.org/officeDocument/2006/relationships/image" Target="../media/image205.png"/><Relationship Id="rId29" Type="http://schemas.openxmlformats.org/officeDocument/2006/relationships/image" Target="../media/image1176.png"/><Relationship Id="rId250" Type="http://schemas.openxmlformats.org/officeDocument/2006/relationships/image" Target="../media/image1395.png"/><Relationship Id="rId255" Type="http://schemas.openxmlformats.org/officeDocument/2006/relationships/image" Target="../media/image1400.png"/><Relationship Id="rId271" Type="http://schemas.openxmlformats.org/officeDocument/2006/relationships/image" Target="../media/image1416.png"/><Relationship Id="rId276" Type="http://schemas.openxmlformats.org/officeDocument/2006/relationships/image" Target="../media/image1421.png"/><Relationship Id="rId292" Type="http://schemas.openxmlformats.org/officeDocument/2006/relationships/image" Target="../media/image1437.png"/><Relationship Id="rId24" Type="http://schemas.openxmlformats.org/officeDocument/2006/relationships/image" Target="../media/image1171.png"/><Relationship Id="rId40" Type="http://schemas.openxmlformats.org/officeDocument/2006/relationships/image" Target="../media/image1187.png"/><Relationship Id="rId45" Type="http://schemas.openxmlformats.org/officeDocument/2006/relationships/image" Target="../media/image1192.png"/><Relationship Id="rId66" Type="http://schemas.openxmlformats.org/officeDocument/2006/relationships/image" Target="../media/image1213.png"/><Relationship Id="rId87" Type="http://schemas.openxmlformats.org/officeDocument/2006/relationships/image" Target="../media/image1234.png"/><Relationship Id="rId110" Type="http://schemas.openxmlformats.org/officeDocument/2006/relationships/image" Target="../media/image1256.png"/><Relationship Id="rId115" Type="http://schemas.openxmlformats.org/officeDocument/2006/relationships/image" Target="../media/image1261.png"/><Relationship Id="rId131" Type="http://schemas.openxmlformats.org/officeDocument/2006/relationships/image" Target="../media/image1277.png"/><Relationship Id="rId136" Type="http://schemas.openxmlformats.org/officeDocument/2006/relationships/image" Target="../media/image1282.png"/><Relationship Id="rId157" Type="http://schemas.openxmlformats.org/officeDocument/2006/relationships/image" Target="../media/image1303.png"/><Relationship Id="rId178" Type="http://schemas.openxmlformats.org/officeDocument/2006/relationships/image" Target="../media/image1324.png"/><Relationship Id="rId61" Type="http://schemas.openxmlformats.org/officeDocument/2006/relationships/image" Target="../media/image1208.png"/><Relationship Id="rId82" Type="http://schemas.openxmlformats.org/officeDocument/2006/relationships/image" Target="../media/image1229.png"/><Relationship Id="rId152" Type="http://schemas.openxmlformats.org/officeDocument/2006/relationships/image" Target="../media/image1298.png"/><Relationship Id="rId173" Type="http://schemas.openxmlformats.org/officeDocument/2006/relationships/image" Target="../media/image1319.png"/><Relationship Id="rId194" Type="http://schemas.openxmlformats.org/officeDocument/2006/relationships/image" Target="../media/image1340.png"/><Relationship Id="rId199" Type="http://schemas.openxmlformats.org/officeDocument/2006/relationships/image" Target="../media/image1345.png"/><Relationship Id="rId203" Type="http://schemas.openxmlformats.org/officeDocument/2006/relationships/image" Target="../media/image1349.png"/><Relationship Id="rId208" Type="http://schemas.openxmlformats.org/officeDocument/2006/relationships/image" Target="../media/image1354.png"/><Relationship Id="rId229" Type="http://schemas.openxmlformats.org/officeDocument/2006/relationships/image" Target="../media/image1374.png"/><Relationship Id="rId19" Type="http://schemas.openxmlformats.org/officeDocument/2006/relationships/image" Target="../media/image1166.png"/><Relationship Id="rId224" Type="http://schemas.openxmlformats.org/officeDocument/2006/relationships/image" Target="../media/image1369.png"/><Relationship Id="rId240" Type="http://schemas.openxmlformats.org/officeDocument/2006/relationships/image" Target="../media/image1385.png"/><Relationship Id="rId245" Type="http://schemas.openxmlformats.org/officeDocument/2006/relationships/image" Target="../media/image1390.png"/><Relationship Id="rId261" Type="http://schemas.openxmlformats.org/officeDocument/2006/relationships/image" Target="../media/image1406.png"/><Relationship Id="rId266" Type="http://schemas.openxmlformats.org/officeDocument/2006/relationships/image" Target="../media/image1411.png"/><Relationship Id="rId287" Type="http://schemas.openxmlformats.org/officeDocument/2006/relationships/image" Target="../media/image1432.png"/><Relationship Id="rId14" Type="http://schemas.openxmlformats.org/officeDocument/2006/relationships/image" Target="../media/image1161.png"/><Relationship Id="rId30" Type="http://schemas.openxmlformats.org/officeDocument/2006/relationships/image" Target="../media/image1177.png"/><Relationship Id="rId35" Type="http://schemas.openxmlformats.org/officeDocument/2006/relationships/image" Target="../media/image1182.png"/><Relationship Id="rId56" Type="http://schemas.openxmlformats.org/officeDocument/2006/relationships/image" Target="../media/image1203.png"/><Relationship Id="rId77" Type="http://schemas.openxmlformats.org/officeDocument/2006/relationships/image" Target="../media/image1224.png"/><Relationship Id="rId100" Type="http://schemas.openxmlformats.org/officeDocument/2006/relationships/image" Target="../media/image1246.png"/><Relationship Id="rId105" Type="http://schemas.openxmlformats.org/officeDocument/2006/relationships/image" Target="../media/image1251.png"/><Relationship Id="rId126" Type="http://schemas.openxmlformats.org/officeDocument/2006/relationships/image" Target="../media/image1272.png"/><Relationship Id="rId147" Type="http://schemas.openxmlformats.org/officeDocument/2006/relationships/image" Target="../media/image1293.png"/><Relationship Id="rId168" Type="http://schemas.openxmlformats.org/officeDocument/2006/relationships/image" Target="../media/image1314.png"/><Relationship Id="rId282" Type="http://schemas.openxmlformats.org/officeDocument/2006/relationships/image" Target="../media/image1427.png"/><Relationship Id="rId8" Type="http://schemas.openxmlformats.org/officeDocument/2006/relationships/image" Target="../media/image1155.png"/><Relationship Id="rId51" Type="http://schemas.openxmlformats.org/officeDocument/2006/relationships/image" Target="../media/image1198.png"/><Relationship Id="rId72" Type="http://schemas.openxmlformats.org/officeDocument/2006/relationships/image" Target="../media/image1219.png"/><Relationship Id="rId93" Type="http://schemas.openxmlformats.org/officeDocument/2006/relationships/hyperlink" Target="mailto:help4ukr@ioof.pl" TargetMode="External"/><Relationship Id="rId98" Type="http://schemas.openxmlformats.org/officeDocument/2006/relationships/image" Target="../media/image1244.png"/><Relationship Id="rId121" Type="http://schemas.openxmlformats.org/officeDocument/2006/relationships/image" Target="../media/image1267.png"/><Relationship Id="rId142" Type="http://schemas.openxmlformats.org/officeDocument/2006/relationships/image" Target="../media/image1288.png"/><Relationship Id="rId163" Type="http://schemas.openxmlformats.org/officeDocument/2006/relationships/image" Target="../media/image1309.png"/><Relationship Id="rId184" Type="http://schemas.openxmlformats.org/officeDocument/2006/relationships/image" Target="../media/image1330.png"/><Relationship Id="rId189" Type="http://schemas.openxmlformats.org/officeDocument/2006/relationships/image" Target="../media/image1335.png"/><Relationship Id="rId219" Type="http://schemas.openxmlformats.org/officeDocument/2006/relationships/image" Target="../media/image1364.png"/><Relationship Id="rId3" Type="http://schemas.openxmlformats.org/officeDocument/2006/relationships/image" Target="../media/image206.png"/><Relationship Id="rId214" Type="http://schemas.openxmlformats.org/officeDocument/2006/relationships/image" Target="../media/image1359.png"/><Relationship Id="rId230" Type="http://schemas.openxmlformats.org/officeDocument/2006/relationships/image" Target="../media/image1375.png"/><Relationship Id="rId235" Type="http://schemas.openxmlformats.org/officeDocument/2006/relationships/image" Target="../media/image1380.png"/><Relationship Id="rId251" Type="http://schemas.openxmlformats.org/officeDocument/2006/relationships/image" Target="../media/image1396.png"/><Relationship Id="rId256" Type="http://schemas.openxmlformats.org/officeDocument/2006/relationships/image" Target="../media/image1401.png"/><Relationship Id="rId277" Type="http://schemas.openxmlformats.org/officeDocument/2006/relationships/image" Target="../media/image1422.png"/><Relationship Id="rId25" Type="http://schemas.openxmlformats.org/officeDocument/2006/relationships/image" Target="../media/image1172.png"/><Relationship Id="rId46" Type="http://schemas.openxmlformats.org/officeDocument/2006/relationships/image" Target="../media/image1193.png"/><Relationship Id="rId67" Type="http://schemas.openxmlformats.org/officeDocument/2006/relationships/image" Target="../media/image1214.png"/><Relationship Id="rId116" Type="http://schemas.openxmlformats.org/officeDocument/2006/relationships/image" Target="../media/image1262.png"/><Relationship Id="rId137" Type="http://schemas.openxmlformats.org/officeDocument/2006/relationships/image" Target="../media/image1283.png"/><Relationship Id="rId158" Type="http://schemas.openxmlformats.org/officeDocument/2006/relationships/image" Target="../media/image1304.png"/><Relationship Id="rId272" Type="http://schemas.openxmlformats.org/officeDocument/2006/relationships/image" Target="../media/image1417.png"/><Relationship Id="rId293" Type="http://schemas.openxmlformats.org/officeDocument/2006/relationships/image" Target="../media/image1438.png"/><Relationship Id="rId20" Type="http://schemas.openxmlformats.org/officeDocument/2006/relationships/image" Target="../media/image1167.png"/><Relationship Id="rId41" Type="http://schemas.openxmlformats.org/officeDocument/2006/relationships/image" Target="../media/image1188.png"/><Relationship Id="rId62" Type="http://schemas.openxmlformats.org/officeDocument/2006/relationships/image" Target="../media/image1209.png"/><Relationship Id="rId83" Type="http://schemas.openxmlformats.org/officeDocument/2006/relationships/image" Target="../media/image1230.png"/><Relationship Id="rId88" Type="http://schemas.openxmlformats.org/officeDocument/2006/relationships/image" Target="../media/image1235.png"/><Relationship Id="rId111" Type="http://schemas.openxmlformats.org/officeDocument/2006/relationships/image" Target="../media/image1257.png"/><Relationship Id="rId132" Type="http://schemas.openxmlformats.org/officeDocument/2006/relationships/image" Target="../media/image1278.png"/><Relationship Id="rId153" Type="http://schemas.openxmlformats.org/officeDocument/2006/relationships/image" Target="../media/image1299.png"/><Relationship Id="rId174" Type="http://schemas.openxmlformats.org/officeDocument/2006/relationships/image" Target="../media/image1320.png"/><Relationship Id="rId179" Type="http://schemas.openxmlformats.org/officeDocument/2006/relationships/image" Target="../media/image1325.png"/><Relationship Id="rId195" Type="http://schemas.openxmlformats.org/officeDocument/2006/relationships/image" Target="../media/image1341.png"/><Relationship Id="rId209" Type="http://schemas.openxmlformats.org/officeDocument/2006/relationships/image" Target="../media/image1355.png"/><Relationship Id="rId190" Type="http://schemas.openxmlformats.org/officeDocument/2006/relationships/image" Target="../media/image1336.png"/><Relationship Id="rId204" Type="http://schemas.openxmlformats.org/officeDocument/2006/relationships/image" Target="../media/image1350.png"/><Relationship Id="rId220" Type="http://schemas.openxmlformats.org/officeDocument/2006/relationships/image" Target="../media/image1365.png"/><Relationship Id="rId225" Type="http://schemas.openxmlformats.org/officeDocument/2006/relationships/image" Target="../media/image1370.png"/><Relationship Id="rId241" Type="http://schemas.openxmlformats.org/officeDocument/2006/relationships/image" Target="../media/image1386.png"/><Relationship Id="rId246" Type="http://schemas.openxmlformats.org/officeDocument/2006/relationships/image" Target="../media/image1391.png"/><Relationship Id="rId267" Type="http://schemas.openxmlformats.org/officeDocument/2006/relationships/image" Target="../media/image1412.png"/><Relationship Id="rId288" Type="http://schemas.openxmlformats.org/officeDocument/2006/relationships/image" Target="../media/image1433.png"/><Relationship Id="rId15" Type="http://schemas.openxmlformats.org/officeDocument/2006/relationships/image" Target="../media/image1162.png"/><Relationship Id="rId36" Type="http://schemas.openxmlformats.org/officeDocument/2006/relationships/image" Target="../media/image1183.png"/><Relationship Id="rId57" Type="http://schemas.openxmlformats.org/officeDocument/2006/relationships/image" Target="../media/image1204.png"/><Relationship Id="rId106" Type="http://schemas.openxmlformats.org/officeDocument/2006/relationships/image" Target="../media/image1252.png"/><Relationship Id="rId127" Type="http://schemas.openxmlformats.org/officeDocument/2006/relationships/image" Target="../media/image1273.png"/><Relationship Id="rId262" Type="http://schemas.openxmlformats.org/officeDocument/2006/relationships/image" Target="../media/image1407.png"/><Relationship Id="rId283" Type="http://schemas.openxmlformats.org/officeDocument/2006/relationships/image" Target="../media/image1428.png"/><Relationship Id="rId10" Type="http://schemas.openxmlformats.org/officeDocument/2006/relationships/image" Target="../media/image1157.png"/><Relationship Id="rId31" Type="http://schemas.openxmlformats.org/officeDocument/2006/relationships/image" Target="../media/image1178.png"/><Relationship Id="rId52" Type="http://schemas.openxmlformats.org/officeDocument/2006/relationships/image" Target="../media/image1199.png"/><Relationship Id="rId73" Type="http://schemas.openxmlformats.org/officeDocument/2006/relationships/image" Target="../media/image1220.png"/><Relationship Id="rId78" Type="http://schemas.openxmlformats.org/officeDocument/2006/relationships/image" Target="../media/image1225.png"/><Relationship Id="rId94" Type="http://schemas.openxmlformats.org/officeDocument/2006/relationships/image" Target="../media/image1240.png"/><Relationship Id="rId99" Type="http://schemas.openxmlformats.org/officeDocument/2006/relationships/image" Target="../media/image1245.png"/><Relationship Id="rId101" Type="http://schemas.openxmlformats.org/officeDocument/2006/relationships/image" Target="../media/image1247.png"/><Relationship Id="rId122" Type="http://schemas.openxmlformats.org/officeDocument/2006/relationships/image" Target="../media/image1268.png"/><Relationship Id="rId143" Type="http://schemas.openxmlformats.org/officeDocument/2006/relationships/image" Target="../media/image1289.png"/><Relationship Id="rId148" Type="http://schemas.openxmlformats.org/officeDocument/2006/relationships/image" Target="../media/image1294.png"/><Relationship Id="rId164" Type="http://schemas.openxmlformats.org/officeDocument/2006/relationships/image" Target="../media/image1310.png"/><Relationship Id="rId169" Type="http://schemas.openxmlformats.org/officeDocument/2006/relationships/image" Target="../media/image1315.png"/><Relationship Id="rId185" Type="http://schemas.openxmlformats.org/officeDocument/2006/relationships/image" Target="../media/image1331.png"/><Relationship Id="rId4" Type="http://schemas.openxmlformats.org/officeDocument/2006/relationships/image" Target="../media/image1151.png"/><Relationship Id="rId9" Type="http://schemas.openxmlformats.org/officeDocument/2006/relationships/image" Target="../media/image1156.png"/><Relationship Id="rId180" Type="http://schemas.openxmlformats.org/officeDocument/2006/relationships/image" Target="../media/image1326.png"/><Relationship Id="rId210" Type="http://schemas.openxmlformats.org/officeDocument/2006/relationships/image" Target="../media/image1356.png"/><Relationship Id="rId215" Type="http://schemas.openxmlformats.org/officeDocument/2006/relationships/image" Target="../media/image1360.png"/><Relationship Id="rId236" Type="http://schemas.openxmlformats.org/officeDocument/2006/relationships/image" Target="../media/image1381.png"/><Relationship Id="rId257" Type="http://schemas.openxmlformats.org/officeDocument/2006/relationships/image" Target="../media/image1402.png"/><Relationship Id="rId278" Type="http://schemas.openxmlformats.org/officeDocument/2006/relationships/image" Target="../media/image1423.png"/><Relationship Id="rId26" Type="http://schemas.openxmlformats.org/officeDocument/2006/relationships/image" Target="../media/image1173.png"/><Relationship Id="rId231" Type="http://schemas.openxmlformats.org/officeDocument/2006/relationships/image" Target="../media/image1376.png"/><Relationship Id="rId252" Type="http://schemas.openxmlformats.org/officeDocument/2006/relationships/image" Target="../media/image1397.png"/><Relationship Id="rId273" Type="http://schemas.openxmlformats.org/officeDocument/2006/relationships/image" Target="../media/image1418.png"/><Relationship Id="rId294" Type="http://schemas.openxmlformats.org/officeDocument/2006/relationships/image" Target="../media/image1439.jpg"/><Relationship Id="rId47" Type="http://schemas.openxmlformats.org/officeDocument/2006/relationships/image" Target="../media/image1194.png"/><Relationship Id="rId68" Type="http://schemas.openxmlformats.org/officeDocument/2006/relationships/image" Target="../media/image1215.png"/><Relationship Id="rId89" Type="http://schemas.openxmlformats.org/officeDocument/2006/relationships/image" Target="../media/image1236.png"/><Relationship Id="rId112" Type="http://schemas.openxmlformats.org/officeDocument/2006/relationships/image" Target="../media/image1258.png"/><Relationship Id="rId133" Type="http://schemas.openxmlformats.org/officeDocument/2006/relationships/image" Target="../media/image1279.png"/><Relationship Id="rId154" Type="http://schemas.openxmlformats.org/officeDocument/2006/relationships/image" Target="../media/image1300.png"/><Relationship Id="rId175" Type="http://schemas.openxmlformats.org/officeDocument/2006/relationships/image" Target="../media/image1321.png"/><Relationship Id="rId196" Type="http://schemas.openxmlformats.org/officeDocument/2006/relationships/image" Target="../media/image1342.png"/><Relationship Id="rId200" Type="http://schemas.openxmlformats.org/officeDocument/2006/relationships/image" Target="../media/image1346.png"/><Relationship Id="rId16" Type="http://schemas.openxmlformats.org/officeDocument/2006/relationships/image" Target="../media/image1163.png"/><Relationship Id="rId221" Type="http://schemas.openxmlformats.org/officeDocument/2006/relationships/image" Target="../media/image1366.png"/><Relationship Id="rId242" Type="http://schemas.openxmlformats.org/officeDocument/2006/relationships/image" Target="../media/image1387.png"/><Relationship Id="rId263" Type="http://schemas.openxmlformats.org/officeDocument/2006/relationships/image" Target="../media/image1408.png"/><Relationship Id="rId284" Type="http://schemas.openxmlformats.org/officeDocument/2006/relationships/image" Target="../media/image1429.png"/><Relationship Id="rId37" Type="http://schemas.openxmlformats.org/officeDocument/2006/relationships/image" Target="../media/image1184.png"/><Relationship Id="rId58" Type="http://schemas.openxmlformats.org/officeDocument/2006/relationships/image" Target="../media/image1205.png"/><Relationship Id="rId79" Type="http://schemas.openxmlformats.org/officeDocument/2006/relationships/image" Target="../media/image1226.png"/><Relationship Id="rId102" Type="http://schemas.openxmlformats.org/officeDocument/2006/relationships/image" Target="../media/image1248.png"/><Relationship Id="rId123" Type="http://schemas.openxmlformats.org/officeDocument/2006/relationships/image" Target="../media/image1269.png"/><Relationship Id="rId144" Type="http://schemas.openxmlformats.org/officeDocument/2006/relationships/image" Target="../media/image1290.png"/><Relationship Id="rId90" Type="http://schemas.openxmlformats.org/officeDocument/2006/relationships/image" Target="../media/image1237.png"/><Relationship Id="rId165" Type="http://schemas.openxmlformats.org/officeDocument/2006/relationships/image" Target="../media/image1311.png"/><Relationship Id="rId186" Type="http://schemas.openxmlformats.org/officeDocument/2006/relationships/image" Target="../media/image1332.png"/><Relationship Id="rId211" Type="http://schemas.openxmlformats.org/officeDocument/2006/relationships/image" Target="../media/image1357.png"/><Relationship Id="rId232" Type="http://schemas.openxmlformats.org/officeDocument/2006/relationships/image" Target="../media/image1377.png"/><Relationship Id="rId253" Type="http://schemas.openxmlformats.org/officeDocument/2006/relationships/image" Target="../media/image1398.png"/><Relationship Id="rId274" Type="http://schemas.openxmlformats.org/officeDocument/2006/relationships/image" Target="../media/image1419.png"/><Relationship Id="rId27" Type="http://schemas.openxmlformats.org/officeDocument/2006/relationships/image" Target="../media/image1174.png"/><Relationship Id="rId48" Type="http://schemas.openxmlformats.org/officeDocument/2006/relationships/image" Target="../media/image1195.png"/><Relationship Id="rId69" Type="http://schemas.openxmlformats.org/officeDocument/2006/relationships/image" Target="../media/image1216.png"/><Relationship Id="rId113" Type="http://schemas.openxmlformats.org/officeDocument/2006/relationships/image" Target="../media/image1259.png"/><Relationship Id="rId134" Type="http://schemas.openxmlformats.org/officeDocument/2006/relationships/image" Target="../media/image1280.png"/><Relationship Id="rId80" Type="http://schemas.openxmlformats.org/officeDocument/2006/relationships/image" Target="../media/image1227.png"/><Relationship Id="rId155" Type="http://schemas.openxmlformats.org/officeDocument/2006/relationships/image" Target="../media/image1301.png"/><Relationship Id="rId176" Type="http://schemas.openxmlformats.org/officeDocument/2006/relationships/image" Target="../media/image1322.png"/><Relationship Id="rId197" Type="http://schemas.openxmlformats.org/officeDocument/2006/relationships/image" Target="../media/image1343.png"/><Relationship Id="rId201" Type="http://schemas.openxmlformats.org/officeDocument/2006/relationships/image" Target="../media/image1347.png"/><Relationship Id="rId222" Type="http://schemas.openxmlformats.org/officeDocument/2006/relationships/image" Target="../media/image1367.png"/><Relationship Id="rId243" Type="http://schemas.openxmlformats.org/officeDocument/2006/relationships/image" Target="../media/image1388.png"/><Relationship Id="rId264" Type="http://schemas.openxmlformats.org/officeDocument/2006/relationships/image" Target="../media/image1409.png"/><Relationship Id="rId285" Type="http://schemas.openxmlformats.org/officeDocument/2006/relationships/image" Target="../media/image1430.png"/><Relationship Id="rId17" Type="http://schemas.openxmlformats.org/officeDocument/2006/relationships/image" Target="../media/image1164.png"/><Relationship Id="rId38" Type="http://schemas.openxmlformats.org/officeDocument/2006/relationships/image" Target="../media/image1185.png"/><Relationship Id="rId59" Type="http://schemas.openxmlformats.org/officeDocument/2006/relationships/image" Target="../media/image1206.png"/><Relationship Id="rId103" Type="http://schemas.openxmlformats.org/officeDocument/2006/relationships/image" Target="../media/image1249.png"/><Relationship Id="rId124" Type="http://schemas.openxmlformats.org/officeDocument/2006/relationships/image" Target="../media/image1270.png"/><Relationship Id="rId70" Type="http://schemas.openxmlformats.org/officeDocument/2006/relationships/image" Target="../media/image1217.png"/><Relationship Id="rId91" Type="http://schemas.openxmlformats.org/officeDocument/2006/relationships/image" Target="../media/image1238.png"/><Relationship Id="rId145" Type="http://schemas.openxmlformats.org/officeDocument/2006/relationships/image" Target="../media/image1291.png"/><Relationship Id="rId166" Type="http://schemas.openxmlformats.org/officeDocument/2006/relationships/image" Target="../media/image1312.png"/><Relationship Id="rId187" Type="http://schemas.openxmlformats.org/officeDocument/2006/relationships/image" Target="../media/image1333.png"/><Relationship Id="rId1" Type="http://schemas.openxmlformats.org/officeDocument/2006/relationships/slideLayout" Target="../slideLayouts/slideLayout2.xml"/><Relationship Id="rId212" Type="http://schemas.openxmlformats.org/officeDocument/2006/relationships/hyperlink" Target="https://forum.ioof.pl/viewforum.php?f=32" TargetMode="External"/><Relationship Id="rId233" Type="http://schemas.openxmlformats.org/officeDocument/2006/relationships/image" Target="../media/image1378.png"/><Relationship Id="rId254" Type="http://schemas.openxmlformats.org/officeDocument/2006/relationships/image" Target="../media/image1399.png"/><Relationship Id="rId28" Type="http://schemas.openxmlformats.org/officeDocument/2006/relationships/image" Target="../media/image1175.png"/><Relationship Id="rId49" Type="http://schemas.openxmlformats.org/officeDocument/2006/relationships/image" Target="../media/image1196.png"/><Relationship Id="rId114" Type="http://schemas.openxmlformats.org/officeDocument/2006/relationships/image" Target="../media/image1260.png"/><Relationship Id="rId275" Type="http://schemas.openxmlformats.org/officeDocument/2006/relationships/image" Target="../media/image1420.png"/><Relationship Id="rId60" Type="http://schemas.openxmlformats.org/officeDocument/2006/relationships/image" Target="../media/image1207.png"/><Relationship Id="rId81" Type="http://schemas.openxmlformats.org/officeDocument/2006/relationships/image" Target="../media/image1228.png"/><Relationship Id="rId135" Type="http://schemas.openxmlformats.org/officeDocument/2006/relationships/image" Target="../media/image1281.png"/><Relationship Id="rId156" Type="http://schemas.openxmlformats.org/officeDocument/2006/relationships/image" Target="../media/image1302.png"/><Relationship Id="rId177" Type="http://schemas.openxmlformats.org/officeDocument/2006/relationships/image" Target="../media/image1323.png"/><Relationship Id="rId198" Type="http://schemas.openxmlformats.org/officeDocument/2006/relationships/image" Target="../media/image1344.png"/><Relationship Id="rId202" Type="http://schemas.openxmlformats.org/officeDocument/2006/relationships/image" Target="../media/image1348.png"/><Relationship Id="rId223" Type="http://schemas.openxmlformats.org/officeDocument/2006/relationships/image" Target="../media/image1368.png"/><Relationship Id="rId244" Type="http://schemas.openxmlformats.org/officeDocument/2006/relationships/image" Target="../media/image1389.png"/><Relationship Id="rId18" Type="http://schemas.openxmlformats.org/officeDocument/2006/relationships/image" Target="../media/image1165.png"/><Relationship Id="rId39" Type="http://schemas.openxmlformats.org/officeDocument/2006/relationships/image" Target="../media/image1186.png"/><Relationship Id="rId265" Type="http://schemas.openxmlformats.org/officeDocument/2006/relationships/image" Target="../media/image1410.png"/><Relationship Id="rId286" Type="http://schemas.openxmlformats.org/officeDocument/2006/relationships/image" Target="../media/image1431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44.png"/><Relationship Id="rId21" Type="http://schemas.openxmlformats.org/officeDocument/2006/relationships/image" Target="../media/image1448.png"/><Relationship Id="rId42" Type="http://schemas.openxmlformats.org/officeDocument/2006/relationships/image" Target="../media/image1469.png"/><Relationship Id="rId47" Type="http://schemas.openxmlformats.org/officeDocument/2006/relationships/image" Target="../media/image1474.png"/><Relationship Id="rId63" Type="http://schemas.openxmlformats.org/officeDocument/2006/relationships/image" Target="../media/image1490.png"/><Relationship Id="rId68" Type="http://schemas.openxmlformats.org/officeDocument/2006/relationships/image" Target="../media/image1495.png"/><Relationship Id="rId84" Type="http://schemas.openxmlformats.org/officeDocument/2006/relationships/image" Target="../media/image1511.png"/><Relationship Id="rId89" Type="http://schemas.openxmlformats.org/officeDocument/2006/relationships/image" Target="../media/image1516.png"/><Relationship Id="rId112" Type="http://schemas.openxmlformats.org/officeDocument/2006/relationships/image" Target="../media/image1539.png"/><Relationship Id="rId133" Type="http://schemas.openxmlformats.org/officeDocument/2006/relationships/image" Target="../media/image1560.png"/><Relationship Id="rId138" Type="http://schemas.openxmlformats.org/officeDocument/2006/relationships/image" Target="../media/image1565.png"/><Relationship Id="rId154" Type="http://schemas.openxmlformats.org/officeDocument/2006/relationships/image" Target="../media/image1581.png"/><Relationship Id="rId159" Type="http://schemas.openxmlformats.org/officeDocument/2006/relationships/image" Target="../media/image1586.png"/><Relationship Id="rId175" Type="http://schemas.openxmlformats.org/officeDocument/2006/relationships/image" Target="../media/image1602.png"/><Relationship Id="rId170" Type="http://schemas.openxmlformats.org/officeDocument/2006/relationships/image" Target="../media/image1597.png"/><Relationship Id="rId191" Type="http://schemas.openxmlformats.org/officeDocument/2006/relationships/image" Target="../media/image1618.png"/><Relationship Id="rId16" Type="http://schemas.openxmlformats.org/officeDocument/2006/relationships/image" Target="../media/image1443.png"/><Relationship Id="rId107" Type="http://schemas.openxmlformats.org/officeDocument/2006/relationships/image" Target="../media/image1534.png"/><Relationship Id="rId11" Type="http://schemas.openxmlformats.org/officeDocument/2006/relationships/image" Target="../media/image205.png"/><Relationship Id="rId32" Type="http://schemas.openxmlformats.org/officeDocument/2006/relationships/image" Target="../media/image1459.png"/><Relationship Id="rId37" Type="http://schemas.openxmlformats.org/officeDocument/2006/relationships/image" Target="../media/image1464.png"/><Relationship Id="rId53" Type="http://schemas.openxmlformats.org/officeDocument/2006/relationships/image" Target="../media/image1480.png"/><Relationship Id="rId58" Type="http://schemas.openxmlformats.org/officeDocument/2006/relationships/image" Target="../media/image1485.png"/><Relationship Id="rId74" Type="http://schemas.openxmlformats.org/officeDocument/2006/relationships/image" Target="../media/image1501.png"/><Relationship Id="rId79" Type="http://schemas.openxmlformats.org/officeDocument/2006/relationships/image" Target="../media/image1506.png"/><Relationship Id="rId102" Type="http://schemas.openxmlformats.org/officeDocument/2006/relationships/image" Target="../media/image1529.png"/><Relationship Id="rId123" Type="http://schemas.openxmlformats.org/officeDocument/2006/relationships/image" Target="../media/image1550.png"/><Relationship Id="rId128" Type="http://schemas.openxmlformats.org/officeDocument/2006/relationships/image" Target="../media/image1555.png"/><Relationship Id="rId144" Type="http://schemas.openxmlformats.org/officeDocument/2006/relationships/image" Target="../media/image1571.png"/><Relationship Id="rId149" Type="http://schemas.openxmlformats.org/officeDocument/2006/relationships/image" Target="../media/image1576.png"/><Relationship Id="rId5" Type="http://schemas.openxmlformats.org/officeDocument/2006/relationships/image" Target="../media/image8.png"/><Relationship Id="rId90" Type="http://schemas.openxmlformats.org/officeDocument/2006/relationships/image" Target="../media/image1517.png"/><Relationship Id="rId95" Type="http://schemas.openxmlformats.org/officeDocument/2006/relationships/image" Target="../media/image1522.png"/><Relationship Id="rId160" Type="http://schemas.openxmlformats.org/officeDocument/2006/relationships/image" Target="../media/image1587.png"/><Relationship Id="rId165" Type="http://schemas.openxmlformats.org/officeDocument/2006/relationships/image" Target="../media/image1592.png"/><Relationship Id="rId181" Type="http://schemas.openxmlformats.org/officeDocument/2006/relationships/image" Target="../media/image1608.png"/><Relationship Id="rId186" Type="http://schemas.openxmlformats.org/officeDocument/2006/relationships/image" Target="../media/image1613.png"/><Relationship Id="rId22" Type="http://schemas.openxmlformats.org/officeDocument/2006/relationships/image" Target="../media/image1449.png"/><Relationship Id="rId27" Type="http://schemas.openxmlformats.org/officeDocument/2006/relationships/image" Target="../media/image1454.png"/><Relationship Id="rId43" Type="http://schemas.openxmlformats.org/officeDocument/2006/relationships/image" Target="../media/image1470.png"/><Relationship Id="rId48" Type="http://schemas.openxmlformats.org/officeDocument/2006/relationships/image" Target="../media/image1475.png"/><Relationship Id="rId64" Type="http://schemas.openxmlformats.org/officeDocument/2006/relationships/image" Target="../media/image1491.png"/><Relationship Id="rId69" Type="http://schemas.openxmlformats.org/officeDocument/2006/relationships/image" Target="../media/image1496.png"/><Relationship Id="rId113" Type="http://schemas.openxmlformats.org/officeDocument/2006/relationships/image" Target="../media/image1540.png"/><Relationship Id="rId118" Type="http://schemas.openxmlformats.org/officeDocument/2006/relationships/image" Target="../media/image1545.png"/><Relationship Id="rId134" Type="http://schemas.openxmlformats.org/officeDocument/2006/relationships/image" Target="../media/image1561.png"/><Relationship Id="rId139" Type="http://schemas.openxmlformats.org/officeDocument/2006/relationships/image" Target="../media/image1566.png"/><Relationship Id="rId80" Type="http://schemas.openxmlformats.org/officeDocument/2006/relationships/image" Target="../media/image1507.png"/><Relationship Id="rId85" Type="http://schemas.openxmlformats.org/officeDocument/2006/relationships/image" Target="../media/image1512.png"/><Relationship Id="rId150" Type="http://schemas.openxmlformats.org/officeDocument/2006/relationships/image" Target="../media/image1577.png"/><Relationship Id="rId155" Type="http://schemas.openxmlformats.org/officeDocument/2006/relationships/image" Target="../media/image1582.png"/><Relationship Id="rId171" Type="http://schemas.openxmlformats.org/officeDocument/2006/relationships/image" Target="../media/image1598.png"/><Relationship Id="rId176" Type="http://schemas.openxmlformats.org/officeDocument/2006/relationships/image" Target="../media/image1603.png"/><Relationship Id="rId192" Type="http://schemas.openxmlformats.org/officeDocument/2006/relationships/image" Target="../media/image1619.png"/><Relationship Id="rId12" Type="http://schemas.openxmlformats.org/officeDocument/2006/relationships/image" Target="../media/image206.png"/><Relationship Id="rId17" Type="http://schemas.openxmlformats.org/officeDocument/2006/relationships/image" Target="../media/image1444.png"/><Relationship Id="rId33" Type="http://schemas.openxmlformats.org/officeDocument/2006/relationships/image" Target="../media/image1460.png"/><Relationship Id="rId38" Type="http://schemas.openxmlformats.org/officeDocument/2006/relationships/image" Target="../media/image1465.png"/><Relationship Id="rId59" Type="http://schemas.openxmlformats.org/officeDocument/2006/relationships/image" Target="../media/image1486.png"/><Relationship Id="rId103" Type="http://schemas.openxmlformats.org/officeDocument/2006/relationships/image" Target="../media/image1530.png"/><Relationship Id="rId108" Type="http://schemas.openxmlformats.org/officeDocument/2006/relationships/image" Target="../media/image1535.png"/><Relationship Id="rId124" Type="http://schemas.openxmlformats.org/officeDocument/2006/relationships/image" Target="../media/image1551.png"/><Relationship Id="rId129" Type="http://schemas.openxmlformats.org/officeDocument/2006/relationships/image" Target="../media/image1556.png"/><Relationship Id="rId54" Type="http://schemas.openxmlformats.org/officeDocument/2006/relationships/image" Target="../media/image1481.png"/><Relationship Id="rId70" Type="http://schemas.openxmlformats.org/officeDocument/2006/relationships/image" Target="../media/image1497.png"/><Relationship Id="rId75" Type="http://schemas.openxmlformats.org/officeDocument/2006/relationships/image" Target="../media/image1502.png"/><Relationship Id="rId91" Type="http://schemas.openxmlformats.org/officeDocument/2006/relationships/image" Target="../media/image1518.png"/><Relationship Id="rId96" Type="http://schemas.openxmlformats.org/officeDocument/2006/relationships/image" Target="../media/image1523.png"/><Relationship Id="rId140" Type="http://schemas.openxmlformats.org/officeDocument/2006/relationships/image" Target="../media/image1567.png"/><Relationship Id="rId145" Type="http://schemas.openxmlformats.org/officeDocument/2006/relationships/image" Target="../media/image1572.png"/><Relationship Id="rId161" Type="http://schemas.openxmlformats.org/officeDocument/2006/relationships/image" Target="../media/image1588.png"/><Relationship Id="rId166" Type="http://schemas.openxmlformats.org/officeDocument/2006/relationships/image" Target="../media/image1593.png"/><Relationship Id="rId182" Type="http://schemas.openxmlformats.org/officeDocument/2006/relationships/image" Target="../media/image1609.png"/><Relationship Id="rId187" Type="http://schemas.openxmlformats.org/officeDocument/2006/relationships/image" Target="../media/image16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23" Type="http://schemas.openxmlformats.org/officeDocument/2006/relationships/image" Target="../media/image1450.png"/><Relationship Id="rId28" Type="http://schemas.openxmlformats.org/officeDocument/2006/relationships/image" Target="../media/image1455.png"/><Relationship Id="rId49" Type="http://schemas.openxmlformats.org/officeDocument/2006/relationships/image" Target="../media/image1476.png"/><Relationship Id="rId114" Type="http://schemas.openxmlformats.org/officeDocument/2006/relationships/image" Target="../media/image1541.png"/><Relationship Id="rId119" Type="http://schemas.openxmlformats.org/officeDocument/2006/relationships/image" Target="../media/image1546.png"/><Relationship Id="rId44" Type="http://schemas.openxmlformats.org/officeDocument/2006/relationships/image" Target="../media/image1471.png"/><Relationship Id="rId60" Type="http://schemas.openxmlformats.org/officeDocument/2006/relationships/image" Target="../media/image1487.png"/><Relationship Id="rId65" Type="http://schemas.openxmlformats.org/officeDocument/2006/relationships/image" Target="../media/image1492.png"/><Relationship Id="rId81" Type="http://schemas.openxmlformats.org/officeDocument/2006/relationships/image" Target="../media/image1508.png"/><Relationship Id="rId86" Type="http://schemas.openxmlformats.org/officeDocument/2006/relationships/image" Target="../media/image1513.png"/><Relationship Id="rId130" Type="http://schemas.openxmlformats.org/officeDocument/2006/relationships/image" Target="../media/image1557.png"/><Relationship Id="rId135" Type="http://schemas.openxmlformats.org/officeDocument/2006/relationships/image" Target="../media/image1562.png"/><Relationship Id="rId151" Type="http://schemas.openxmlformats.org/officeDocument/2006/relationships/image" Target="../media/image1578.png"/><Relationship Id="rId156" Type="http://schemas.openxmlformats.org/officeDocument/2006/relationships/image" Target="../media/image1583.png"/><Relationship Id="rId177" Type="http://schemas.openxmlformats.org/officeDocument/2006/relationships/image" Target="../media/image1604.png"/><Relationship Id="rId172" Type="http://schemas.openxmlformats.org/officeDocument/2006/relationships/image" Target="../media/image1599.png"/><Relationship Id="rId193" Type="http://schemas.openxmlformats.org/officeDocument/2006/relationships/image" Target="../media/image1620.png"/><Relationship Id="rId13" Type="http://schemas.openxmlformats.org/officeDocument/2006/relationships/image" Target="../media/image1440.png"/><Relationship Id="rId18" Type="http://schemas.openxmlformats.org/officeDocument/2006/relationships/image" Target="../media/image1445.png"/><Relationship Id="rId39" Type="http://schemas.openxmlformats.org/officeDocument/2006/relationships/image" Target="../media/image1466.png"/><Relationship Id="rId109" Type="http://schemas.openxmlformats.org/officeDocument/2006/relationships/image" Target="../media/image1536.png"/><Relationship Id="rId34" Type="http://schemas.openxmlformats.org/officeDocument/2006/relationships/image" Target="../media/image1461.png"/><Relationship Id="rId50" Type="http://schemas.openxmlformats.org/officeDocument/2006/relationships/image" Target="../media/image1477.png"/><Relationship Id="rId55" Type="http://schemas.openxmlformats.org/officeDocument/2006/relationships/image" Target="../media/image1482.png"/><Relationship Id="rId76" Type="http://schemas.openxmlformats.org/officeDocument/2006/relationships/image" Target="../media/image1503.png"/><Relationship Id="rId97" Type="http://schemas.openxmlformats.org/officeDocument/2006/relationships/image" Target="../media/image1524.png"/><Relationship Id="rId104" Type="http://schemas.openxmlformats.org/officeDocument/2006/relationships/image" Target="../media/image1531.png"/><Relationship Id="rId120" Type="http://schemas.openxmlformats.org/officeDocument/2006/relationships/image" Target="../media/image1547.png"/><Relationship Id="rId125" Type="http://schemas.openxmlformats.org/officeDocument/2006/relationships/image" Target="../media/image1552.png"/><Relationship Id="rId141" Type="http://schemas.openxmlformats.org/officeDocument/2006/relationships/image" Target="../media/image1568.png"/><Relationship Id="rId146" Type="http://schemas.openxmlformats.org/officeDocument/2006/relationships/image" Target="../media/image1573.png"/><Relationship Id="rId167" Type="http://schemas.openxmlformats.org/officeDocument/2006/relationships/image" Target="../media/image1594.png"/><Relationship Id="rId188" Type="http://schemas.openxmlformats.org/officeDocument/2006/relationships/image" Target="../media/image1615.png"/><Relationship Id="rId7" Type="http://schemas.openxmlformats.org/officeDocument/2006/relationships/image" Target="../media/image10.png"/><Relationship Id="rId71" Type="http://schemas.openxmlformats.org/officeDocument/2006/relationships/image" Target="../media/image1498.png"/><Relationship Id="rId92" Type="http://schemas.openxmlformats.org/officeDocument/2006/relationships/image" Target="../media/image1519.png"/><Relationship Id="rId162" Type="http://schemas.openxmlformats.org/officeDocument/2006/relationships/image" Target="../media/image1589.png"/><Relationship Id="rId183" Type="http://schemas.openxmlformats.org/officeDocument/2006/relationships/image" Target="../media/image1610.png"/><Relationship Id="rId2" Type="http://schemas.openxmlformats.org/officeDocument/2006/relationships/image" Target="../media/image1.jpg"/><Relationship Id="rId29" Type="http://schemas.openxmlformats.org/officeDocument/2006/relationships/image" Target="../media/image1456.png"/><Relationship Id="rId24" Type="http://schemas.openxmlformats.org/officeDocument/2006/relationships/image" Target="../media/image1451.png"/><Relationship Id="rId40" Type="http://schemas.openxmlformats.org/officeDocument/2006/relationships/image" Target="../media/image1467.png"/><Relationship Id="rId45" Type="http://schemas.openxmlformats.org/officeDocument/2006/relationships/image" Target="../media/image1472.png"/><Relationship Id="rId66" Type="http://schemas.openxmlformats.org/officeDocument/2006/relationships/image" Target="../media/image1493.png"/><Relationship Id="rId87" Type="http://schemas.openxmlformats.org/officeDocument/2006/relationships/image" Target="../media/image1514.png"/><Relationship Id="rId110" Type="http://schemas.openxmlformats.org/officeDocument/2006/relationships/image" Target="../media/image1537.png"/><Relationship Id="rId115" Type="http://schemas.openxmlformats.org/officeDocument/2006/relationships/image" Target="../media/image1542.png"/><Relationship Id="rId131" Type="http://schemas.openxmlformats.org/officeDocument/2006/relationships/image" Target="../media/image1558.png"/><Relationship Id="rId136" Type="http://schemas.openxmlformats.org/officeDocument/2006/relationships/image" Target="../media/image1563.png"/><Relationship Id="rId157" Type="http://schemas.openxmlformats.org/officeDocument/2006/relationships/image" Target="../media/image1584.png"/><Relationship Id="rId178" Type="http://schemas.openxmlformats.org/officeDocument/2006/relationships/image" Target="../media/image1605.png"/><Relationship Id="rId61" Type="http://schemas.openxmlformats.org/officeDocument/2006/relationships/image" Target="../media/image1488.png"/><Relationship Id="rId82" Type="http://schemas.openxmlformats.org/officeDocument/2006/relationships/image" Target="../media/image1509.png"/><Relationship Id="rId152" Type="http://schemas.openxmlformats.org/officeDocument/2006/relationships/image" Target="../media/image1579.png"/><Relationship Id="rId173" Type="http://schemas.openxmlformats.org/officeDocument/2006/relationships/image" Target="../media/image1600.png"/><Relationship Id="rId194" Type="http://schemas.openxmlformats.org/officeDocument/2006/relationships/image" Target="../media/image1621.jpg"/><Relationship Id="rId19" Type="http://schemas.openxmlformats.org/officeDocument/2006/relationships/image" Target="../media/image1446.png"/><Relationship Id="rId14" Type="http://schemas.openxmlformats.org/officeDocument/2006/relationships/image" Target="../media/image1441.png"/><Relationship Id="rId30" Type="http://schemas.openxmlformats.org/officeDocument/2006/relationships/image" Target="../media/image1457.png"/><Relationship Id="rId35" Type="http://schemas.openxmlformats.org/officeDocument/2006/relationships/image" Target="../media/image1462.png"/><Relationship Id="rId56" Type="http://schemas.openxmlformats.org/officeDocument/2006/relationships/image" Target="../media/image1483.png"/><Relationship Id="rId77" Type="http://schemas.openxmlformats.org/officeDocument/2006/relationships/image" Target="../media/image1504.png"/><Relationship Id="rId100" Type="http://schemas.openxmlformats.org/officeDocument/2006/relationships/image" Target="../media/image1527.png"/><Relationship Id="rId105" Type="http://schemas.openxmlformats.org/officeDocument/2006/relationships/image" Target="../media/image1532.png"/><Relationship Id="rId126" Type="http://schemas.openxmlformats.org/officeDocument/2006/relationships/image" Target="../media/image1553.png"/><Relationship Id="rId147" Type="http://schemas.openxmlformats.org/officeDocument/2006/relationships/image" Target="../media/image1574.png"/><Relationship Id="rId168" Type="http://schemas.openxmlformats.org/officeDocument/2006/relationships/image" Target="../media/image1595.png"/><Relationship Id="rId8" Type="http://schemas.openxmlformats.org/officeDocument/2006/relationships/image" Target="../media/image11.png"/><Relationship Id="rId51" Type="http://schemas.openxmlformats.org/officeDocument/2006/relationships/image" Target="../media/image1478.png"/><Relationship Id="rId72" Type="http://schemas.openxmlformats.org/officeDocument/2006/relationships/image" Target="../media/image1499.png"/><Relationship Id="rId93" Type="http://schemas.openxmlformats.org/officeDocument/2006/relationships/image" Target="../media/image1520.png"/><Relationship Id="rId98" Type="http://schemas.openxmlformats.org/officeDocument/2006/relationships/image" Target="../media/image1525.png"/><Relationship Id="rId121" Type="http://schemas.openxmlformats.org/officeDocument/2006/relationships/image" Target="../media/image1548.png"/><Relationship Id="rId142" Type="http://schemas.openxmlformats.org/officeDocument/2006/relationships/image" Target="../media/image1569.png"/><Relationship Id="rId163" Type="http://schemas.openxmlformats.org/officeDocument/2006/relationships/image" Target="../media/image1590.png"/><Relationship Id="rId184" Type="http://schemas.openxmlformats.org/officeDocument/2006/relationships/image" Target="../media/image1611.png"/><Relationship Id="rId189" Type="http://schemas.openxmlformats.org/officeDocument/2006/relationships/image" Target="../media/image1616.png"/><Relationship Id="rId3" Type="http://schemas.openxmlformats.org/officeDocument/2006/relationships/image" Target="../media/image2.png"/><Relationship Id="rId25" Type="http://schemas.openxmlformats.org/officeDocument/2006/relationships/image" Target="../media/image1452.png"/><Relationship Id="rId46" Type="http://schemas.openxmlformats.org/officeDocument/2006/relationships/image" Target="../media/image1473.png"/><Relationship Id="rId67" Type="http://schemas.openxmlformats.org/officeDocument/2006/relationships/image" Target="../media/image1494.png"/><Relationship Id="rId116" Type="http://schemas.openxmlformats.org/officeDocument/2006/relationships/image" Target="../media/image1543.png"/><Relationship Id="rId137" Type="http://schemas.openxmlformats.org/officeDocument/2006/relationships/image" Target="../media/image1564.png"/><Relationship Id="rId158" Type="http://schemas.openxmlformats.org/officeDocument/2006/relationships/image" Target="../media/image1585.png"/><Relationship Id="rId20" Type="http://schemas.openxmlformats.org/officeDocument/2006/relationships/image" Target="../media/image1447.png"/><Relationship Id="rId41" Type="http://schemas.openxmlformats.org/officeDocument/2006/relationships/image" Target="../media/image1468.png"/><Relationship Id="rId62" Type="http://schemas.openxmlformats.org/officeDocument/2006/relationships/image" Target="../media/image1489.png"/><Relationship Id="rId83" Type="http://schemas.openxmlformats.org/officeDocument/2006/relationships/image" Target="../media/image1510.png"/><Relationship Id="rId88" Type="http://schemas.openxmlformats.org/officeDocument/2006/relationships/image" Target="../media/image1515.png"/><Relationship Id="rId111" Type="http://schemas.openxmlformats.org/officeDocument/2006/relationships/image" Target="../media/image1538.png"/><Relationship Id="rId132" Type="http://schemas.openxmlformats.org/officeDocument/2006/relationships/image" Target="../media/image1559.png"/><Relationship Id="rId153" Type="http://schemas.openxmlformats.org/officeDocument/2006/relationships/image" Target="../media/image1580.png"/><Relationship Id="rId174" Type="http://schemas.openxmlformats.org/officeDocument/2006/relationships/image" Target="../media/image1601.png"/><Relationship Id="rId179" Type="http://schemas.openxmlformats.org/officeDocument/2006/relationships/image" Target="../media/image1606.png"/><Relationship Id="rId195" Type="http://schemas.openxmlformats.org/officeDocument/2006/relationships/image" Target="../media/image1622.jpg"/><Relationship Id="rId190" Type="http://schemas.openxmlformats.org/officeDocument/2006/relationships/image" Target="../media/image1617.png"/><Relationship Id="rId15" Type="http://schemas.openxmlformats.org/officeDocument/2006/relationships/image" Target="../media/image1442.png"/><Relationship Id="rId36" Type="http://schemas.openxmlformats.org/officeDocument/2006/relationships/image" Target="../media/image1463.png"/><Relationship Id="rId57" Type="http://schemas.openxmlformats.org/officeDocument/2006/relationships/image" Target="../media/image1484.png"/><Relationship Id="rId106" Type="http://schemas.openxmlformats.org/officeDocument/2006/relationships/image" Target="../media/image1533.png"/><Relationship Id="rId127" Type="http://schemas.openxmlformats.org/officeDocument/2006/relationships/image" Target="../media/image1554.png"/><Relationship Id="rId10" Type="http://schemas.openxmlformats.org/officeDocument/2006/relationships/image" Target="../media/image7.png"/><Relationship Id="rId31" Type="http://schemas.openxmlformats.org/officeDocument/2006/relationships/image" Target="../media/image1458.png"/><Relationship Id="rId52" Type="http://schemas.openxmlformats.org/officeDocument/2006/relationships/image" Target="../media/image1479.png"/><Relationship Id="rId73" Type="http://schemas.openxmlformats.org/officeDocument/2006/relationships/image" Target="../media/image1500.png"/><Relationship Id="rId78" Type="http://schemas.openxmlformats.org/officeDocument/2006/relationships/image" Target="../media/image1505.png"/><Relationship Id="rId94" Type="http://schemas.openxmlformats.org/officeDocument/2006/relationships/image" Target="../media/image1521.png"/><Relationship Id="rId99" Type="http://schemas.openxmlformats.org/officeDocument/2006/relationships/image" Target="../media/image1526.png"/><Relationship Id="rId101" Type="http://schemas.openxmlformats.org/officeDocument/2006/relationships/image" Target="../media/image1528.png"/><Relationship Id="rId122" Type="http://schemas.openxmlformats.org/officeDocument/2006/relationships/image" Target="../media/image1549.png"/><Relationship Id="rId143" Type="http://schemas.openxmlformats.org/officeDocument/2006/relationships/image" Target="../media/image1570.png"/><Relationship Id="rId148" Type="http://schemas.openxmlformats.org/officeDocument/2006/relationships/image" Target="../media/image1575.png"/><Relationship Id="rId164" Type="http://schemas.openxmlformats.org/officeDocument/2006/relationships/image" Target="../media/image1591.png"/><Relationship Id="rId169" Type="http://schemas.openxmlformats.org/officeDocument/2006/relationships/image" Target="../media/image1596.png"/><Relationship Id="rId185" Type="http://schemas.openxmlformats.org/officeDocument/2006/relationships/image" Target="../media/image16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80" Type="http://schemas.openxmlformats.org/officeDocument/2006/relationships/image" Target="../media/image1607.png"/><Relationship Id="rId26" Type="http://schemas.openxmlformats.org/officeDocument/2006/relationships/image" Target="../media/image1453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2.png"/><Relationship Id="rId21" Type="http://schemas.openxmlformats.org/officeDocument/2006/relationships/image" Target="../media/image226.png"/><Relationship Id="rId42" Type="http://schemas.openxmlformats.org/officeDocument/2006/relationships/image" Target="../media/image247.png"/><Relationship Id="rId63" Type="http://schemas.openxmlformats.org/officeDocument/2006/relationships/image" Target="../media/image268.png"/><Relationship Id="rId84" Type="http://schemas.openxmlformats.org/officeDocument/2006/relationships/image" Target="../media/image289.png"/><Relationship Id="rId138" Type="http://schemas.openxmlformats.org/officeDocument/2006/relationships/image" Target="../media/image343.png"/><Relationship Id="rId159" Type="http://schemas.openxmlformats.org/officeDocument/2006/relationships/image" Target="../media/image364.png"/><Relationship Id="rId170" Type="http://schemas.openxmlformats.org/officeDocument/2006/relationships/image" Target="../media/image375.png"/><Relationship Id="rId191" Type="http://schemas.openxmlformats.org/officeDocument/2006/relationships/image" Target="../media/image396.png"/><Relationship Id="rId205" Type="http://schemas.openxmlformats.org/officeDocument/2006/relationships/image" Target="../media/image410.png"/><Relationship Id="rId226" Type="http://schemas.openxmlformats.org/officeDocument/2006/relationships/image" Target="../media/image431.png"/><Relationship Id="rId107" Type="http://schemas.openxmlformats.org/officeDocument/2006/relationships/image" Target="../media/image312.png"/><Relationship Id="rId11" Type="http://schemas.openxmlformats.org/officeDocument/2006/relationships/image" Target="../media/image216.png"/><Relationship Id="rId32" Type="http://schemas.openxmlformats.org/officeDocument/2006/relationships/image" Target="../media/image237.png"/><Relationship Id="rId53" Type="http://schemas.openxmlformats.org/officeDocument/2006/relationships/image" Target="../media/image258.png"/><Relationship Id="rId74" Type="http://schemas.openxmlformats.org/officeDocument/2006/relationships/image" Target="../media/image279.png"/><Relationship Id="rId128" Type="http://schemas.openxmlformats.org/officeDocument/2006/relationships/image" Target="../media/image333.png"/><Relationship Id="rId149" Type="http://schemas.openxmlformats.org/officeDocument/2006/relationships/image" Target="../media/image354.png"/><Relationship Id="rId5" Type="http://schemas.openxmlformats.org/officeDocument/2006/relationships/image" Target="../media/image210.png"/><Relationship Id="rId95" Type="http://schemas.openxmlformats.org/officeDocument/2006/relationships/image" Target="../media/image300.png"/><Relationship Id="rId160" Type="http://schemas.openxmlformats.org/officeDocument/2006/relationships/image" Target="../media/image365.png"/><Relationship Id="rId181" Type="http://schemas.openxmlformats.org/officeDocument/2006/relationships/image" Target="../media/image386.png"/><Relationship Id="rId216" Type="http://schemas.openxmlformats.org/officeDocument/2006/relationships/image" Target="../media/image421.png"/><Relationship Id="rId22" Type="http://schemas.openxmlformats.org/officeDocument/2006/relationships/image" Target="../media/image227.png"/><Relationship Id="rId43" Type="http://schemas.openxmlformats.org/officeDocument/2006/relationships/image" Target="../media/image248.png"/><Relationship Id="rId64" Type="http://schemas.openxmlformats.org/officeDocument/2006/relationships/image" Target="../media/image269.png"/><Relationship Id="rId118" Type="http://schemas.openxmlformats.org/officeDocument/2006/relationships/image" Target="../media/image323.png"/><Relationship Id="rId139" Type="http://schemas.openxmlformats.org/officeDocument/2006/relationships/image" Target="../media/image344.png"/><Relationship Id="rId80" Type="http://schemas.openxmlformats.org/officeDocument/2006/relationships/image" Target="../media/image285.png"/><Relationship Id="rId85" Type="http://schemas.openxmlformats.org/officeDocument/2006/relationships/image" Target="../media/image290.png"/><Relationship Id="rId150" Type="http://schemas.openxmlformats.org/officeDocument/2006/relationships/image" Target="../media/image355.png"/><Relationship Id="rId155" Type="http://schemas.openxmlformats.org/officeDocument/2006/relationships/image" Target="../media/image360.png"/><Relationship Id="rId171" Type="http://schemas.openxmlformats.org/officeDocument/2006/relationships/image" Target="../media/image376.png"/><Relationship Id="rId176" Type="http://schemas.openxmlformats.org/officeDocument/2006/relationships/image" Target="../media/image381.png"/><Relationship Id="rId192" Type="http://schemas.openxmlformats.org/officeDocument/2006/relationships/image" Target="../media/image397.png"/><Relationship Id="rId197" Type="http://schemas.openxmlformats.org/officeDocument/2006/relationships/image" Target="../media/image402.png"/><Relationship Id="rId206" Type="http://schemas.openxmlformats.org/officeDocument/2006/relationships/image" Target="../media/image411.png"/><Relationship Id="rId227" Type="http://schemas.openxmlformats.org/officeDocument/2006/relationships/image" Target="../media/image432.png"/><Relationship Id="rId201" Type="http://schemas.openxmlformats.org/officeDocument/2006/relationships/image" Target="../media/image406.png"/><Relationship Id="rId222" Type="http://schemas.openxmlformats.org/officeDocument/2006/relationships/image" Target="../media/image427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33" Type="http://schemas.openxmlformats.org/officeDocument/2006/relationships/image" Target="../media/image238.png"/><Relationship Id="rId38" Type="http://schemas.openxmlformats.org/officeDocument/2006/relationships/image" Target="../media/image243.png"/><Relationship Id="rId59" Type="http://schemas.openxmlformats.org/officeDocument/2006/relationships/image" Target="../media/image264.png"/><Relationship Id="rId103" Type="http://schemas.openxmlformats.org/officeDocument/2006/relationships/image" Target="../media/image308.png"/><Relationship Id="rId108" Type="http://schemas.openxmlformats.org/officeDocument/2006/relationships/image" Target="../media/image313.png"/><Relationship Id="rId124" Type="http://schemas.openxmlformats.org/officeDocument/2006/relationships/image" Target="../media/image329.png"/><Relationship Id="rId129" Type="http://schemas.openxmlformats.org/officeDocument/2006/relationships/image" Target="../media/image334.png"/><Relationship Id="rId54" Type="http://schemas.openxmlformats.org/officeDocument/2006/relationships/image" Target="../media/image259.png"/><Relationship Id="rId70" Type="http://schemas.openxmlformats.org/officeDocument/2006/relationships/image" Target="../media/image275.png"/><Relationship Id="rId75" Type="http://schemas.openxmlformats.org/officeDocument/2006/relationships/image" Target="../media/image280.png"/><Relationship Id="rId91" Type="http://schemas.openxmlformats.org/officeDocument/2006/relationships/image" Target="../media/image296.png"/><Relationship Id="rId96" Type="http://schemas.openxmlformats.org/officeDocument/2006/relationships/image" Target="../media/image301.png"/><Relationship Id="rId140" Type="http://schemas.openxmlformats.org/officeDocument/2006/relationships/image" Target="../media/image345.png"/><Relationship Id="rId145" Type="http://schemas.openxmlformats.org/officeDocument/2006/relationships/image" Target="../media/image350.png"/><Relationship Id="rId161" Type="http://schemas.openxmlformats.org/officeDocument/2006/relationships/image" Target="../media/image366.png"/><Relationship Id="rId166" Type="http://schemas.openxmlformats.org/officeDocument/2006/relationships/image" Target="../media/image371.png"/><Relationship Id="rId182" Type="http://schemas.openxmlformats.org/officeDocument/2006/relationships/image" Target="../media/image387.png"/><Relationship Id="rId187" Type="http://schemas.openxmlformats.org/officeDocument/2006/relationships/image" Target="../media/image392.png"/><Relationship Id="rId217" Type="http://schemas.openxmlformats.org/officeDocument/2006/relationships/image" Target="../media/image4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1.png"/><Relationship Id="rId212" Type="http://schemas.openxmlformats.org/officeDocument/2006/relationships/image" Target="../media/image417.png"/><Relationship Id="rId233" Type="http://schemas.openxmlformats.org/officeDocument/2006/relationships/image" Target="../media/image438.png"/><Relationship Id="rId23" Type="http://schemas.openxmlformats.org/officeDocument/2006/relationships/image" Target="../media/image228.png"/><Relationship Id="rId28" Type="http://schemas.openxmlformats.org/officeDocument/2006/relationships/image" Target="../media/image233.png"/><Relationship Id="rId49" Type="http://schemas.openxmlformats.org/officeDocument/2006/relationships/image" Target="../media/image254.png"/><Relationship Id="rId114" Type="http://schemas.openxmlformats.org/officeDocument/2006/relationships/image" Target="../media/image319.png"/><Relationship Id="rId119" Type="http://schemas.openxmlformats.org/officeDocument/2006/relationships/image" Target="../media/image324.png"/><Relationship Id="rId44" Type="http://schemas.openxmlformats.org/officeDocument/2006/relationships/image" Target="../media/image249.png"/><Relationship Id="rId60" Type="http://schemas.openxmlformats.org/officeDocument/2006/relationships/image" Target="../media/image265.png"/><Relationship Id="rId65" Type="http://schemas.openxmlformats.org/officeDocument/2006/relationships/image" Target="../media/image270.png"/><Relationship Id="rId81" Type="http://schemas.openxmlformats.org/officeDocument/2006/relationships/image" Target="../media/image286.png"/><Relationship Id="rId86" Type="http://schemas.openxmlformats.org/officeDocument/2006/relationships/image" Target="../media/image291.png"/><Relationship Id="rId130" Type="http://schemas.openxmlformats.org/officeDocument/2006/relationships/image" Target="../media/image335.png"/><Relationship Id="rId135" Type="http://schemas.openxmlformats.org/officeDocument/2006/relationships/image" Target="../media/image340.png"/><Relationship Id="rId151" Type="http://schemas.openxmlformats.org/officeDocument/2006/relationships/image" Target="../media/image356.png"/><Relationship Id="rId156" Type="http://schemas.openxmlformats.org/officeDocument/2006/relationships/image" Target="../media/image361.png"/><Relationship Id="rId177" Type="http://schemas.openxmlformats.org/officeDocument/2006/relationships/image" Target="../media/image382.png"/><Relationship Id="rId198" Type="http://schemas.openxmlformats.org/officeDocument/2006/relationships/image" Target="../media/image403.png"/><Relationship Id="rId172" Type="http://schemas.openxmlformats.org/officeDocument/2006/relationships/image" Target="../media/image377.png"/><Relationship Id="rId193" Type="http://schemas.openxmlformats.org/officeDocument/2006/relationships/image" Target="../media/image398.png"/><Relationship Id="rId202" Type="http://schemas.openxmlformats.org/officeDocument/2006/relationships/image" Target="../media/image407.png"/><Relationship Id="rId207" Type="http://schemas.openxmlformats.org/officeDocument/2006/relationships/image" Target="../media/image412.png"/><Relationship Id="rId223" Type="http://schemas.openxmlformats.org/officeDocument/2006/relationships/image" Target="../media/image428.png"/><Relationship Id="rId228" Type="http://schemas.openxmlformats.org/officeDocument/2006/relationships/image" Target="../media/image433.png"/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39" Type="http://schemas.openxmlformats.org/officeDocument/2006/relationships/image" Target="../media/image244.png"/><Relationship Id="rId109" Type="http://schemas.openxmlformats.org/officeDocument/2006/relationships/image" Target="../media/image314.png"/><Relationship Id="rId34" Type="http://schemas.openxmlformats.org/officeDocument/2006/relationships/image" Target="../media/image239.png"/><Relationship Id="rId50" Type="http://schemas.openxmlformats.org/officeDocument/2006/relationships/image" Target="../media/image255.png"/><Relationship Id="rId55" Type="http://schemas.openxmlformats.org/officeDocument/2006/relationships/image" Target="../media/image260.png"/><Relationship Id="rId76" Type="http://schemas.openxmlformats.org/officeDocument/2006/relationships/image" Target="../media/image281.png"/><Relationship Id="rId97" Type="http://schemas.openxmlformats.org/officeDocument/2006/relationships/image" Target="../media/image302.png"/><Relationship Id="rId104" Type="http://schemas.openxmlformats.org/officeDocument/2006/relationships/image" Target="../media/image309.png"/><Relationship Id="rId120" Type="http://schemas.openxmlformats.org/officeDocument/2006/relationships/image" Target="../media/image325.png"/><Relationship Id="rId125" Type="http://schemas.openxmlformats.org/officeDocument/2006/relationships/image" Target="../media/image330.png"/><Relationship Id="rId141" Type="http://schemas.openxmlformats.org/officeDocument/2006/relationships/image" Target="../media/image346.png"/><Relationship Id="rId146" Type="http://schemas.openxmlformats.org/officeDocument/2006/relationships/image" Target="../media/image351.png"/><Relationship Id="rId167" Type="http://schemas.openxmlformats.org/officeDocument/2006/relationships/image" Target="../media/image372.png"/><Relationship Id="rId188" Type="http://schemas.openxmlformats.org/officeDocument/2006/relationships/image" Target="../media/image393.png"/><Relationship Id="rId7" Type="http://schemas.openxmlformats.org/officeDocument/2006/relationships/image" Target="../media/image212.png"/><Relationship Id="rId71" Type="http://schemas.openxmlformats.org/officeDocument/2006/relationships/image" Target="../media/image276.png"/><Relationship Id="rId92" Type="http://schemas.openxmlformats.org/officeDocument/2006/relationships/image" Target="../media/image297.png"/><Relationship Id="rId162" Type="http://schemas.openxmlformats.org/officeDocument/2006/relationships/image" Target="../media/image367.png"/><Relationship Id="rId183" Type="http://schemas.openxmlformats.org/officeDocument/2006/relationships/image" Target="../media/image388.png"/><Relationship Id="rId213" Type="http://schemas.openxmlformats.org/officeDocument/2006/relationships/image" Target="../media/image418.png"/><Relationship Id="rId218" Type="http://schemas.openxmlformats.org/officeDocument/2006/relationships/image" Target="../media/image423.png"/><Relationship Id="rId234" Type="http://schemas.openxmlformats.org/officeDocument/2006/relationships/image" Target="../media/image439.png"/><Relationship Id="rId2" Type="http://schemas.openxmlformats.org/officeDocument/2006/relationships/image" Target="../media/image207.png"/><Relationship Id="rId29" Type="http://schemas.openxmlformats.org/officeDocument/2006/relationships/image" Target="../media/image234.png"/><Relationship Id="rId24" Type="http://schemas.openxmlformats.org/officeDocument/2006/relationships/image" Target="../media/image229.png"/><Relationship Id="rId40" Type="http://schemas.openxmlformats.org/officeDocument/2006/relationships/image" Target="../media/image245.png"/><Relationship Id="rId45" Type="http://schemas.openxmlformats.org/officeDocument/2006/relationships/image" Target="../media/image250.png"/><Relationship Id="rId66" Type="http://schemas.openxmlformats.org/officeDocument/2006/relationships/image" Target="../media/image271.png"/><Relationship Id="rId87" Type="http://schemas.openxmlformats.org/officeDocument/2006/relationships/image" Target="../media/image292.png"/><Relationship Id="rId110" Type="http://schemas.openxmlformats.org/officeDocument/2006/relationships/image" Target="../media/image315.png"/><Relationship Id="rId115" Type="http://schemas.openxmlformats.org/officeDocument/2006/relationships/image" Target="../media/image320.png"/><Relationship Id="rId131" Type="http://schemas.openxmlformats.org/officeDocument/2006/relationships/image" Target="../media/image336.png"/><Relationship Id="rId136" Type="http://schemas.openxmlformats.org/officeDocument/2006/relationships/image" Target="../media/image341.png"/><Relationship Id="rId157" Type="http://schemas.openxmlformats.org/officeDocument/2006/relationships/image" Target="../media/image362.png"/><Relationship Id="rId178" Type="http://schemas.openxmlformats.org/officeDocument/2006/relationships/image" Target="../media/image383.png"/><Relationship Id="rId61" Type="http://schemas.openxmlformats.org/officeDocument/2006/relationships/image" Target="../media/image266.png"/><Relationship Id="rId82" Type="http://schemas.openxmlformats.org/officeDocument/2006/relationships/image" Target="../media/image287.png"/><Relationship Id="rId152" Type="http://schemas.openxmlformats.org/officeDocument/2006/relationships/image" Target="../media/image357.png"/><Relationship Id="rId173" Type="http://schemas.openxmlformats.org/officeDocument/2006/relationships/image" Target="../media/image378.png"/><Relationship Id="rId194" Type="http://schemas.openxmlformats.org/officeDocument/2006/relationships/image" Target="../media/image399.png"/><Relationship Id="rId199" Type="http://schemas.openxmlformats.org/officeDocument/2006/relationships/image" Target="../media/image404.png"/><Relationship Id="rId203" Type="http://schemas.openxmlformats.org/officeDocument/2006/relationships/image" Target="../media/image408.png"/><Relationship Id="rId208" Type="http://schemas.openxmlformats.org/officeDocument/2006/relationships/image" Target="../media/image413.png"/><Relationship Id="rId229" Type="http://schemas.openxmlformats.org/officeDocument/2006/relationships/image" Target="../media/image434.png"/><Relationship Id="rId19" Type="http://schemas.openxmlformats.org/officeDocument/2006/relationships/image" Target="../media/image224.png"/><Relationship Id="rId224" Type="http://schemas.openxmlformats.org/officeDocument/2006/relationships/image" Target="../media/image429.png"/><Relationship Id="rId14" Type="http://schemas.openxmlformats.org/officeDocument/2006/relationships/image" Target="../media/image219.png"/><Relationship Id="rId30" Type="http://schemas.openxmlformats.org/officeDocument/2006/relationships/image" Target="../media/image235.png"/><Relationship Id="rId35" Type="http://schemas.openxmlformats.org/officeDocument/2006/relationships/image" Target="../media/image240.png"/><Relationship Id="rId56" Type="http://schemas.openxmlformats.org/officeDocument/2006/relationships/image" Target="../media/image261.png"/><Relationship Id="rId77" Type="http://schemas.openxmlformats.org/officeDocument/2006/relationships/image" Target="../media/image282.png"/><Relationship Id="rId100" Type="http://schemas.openxmlformats.org/officeDocument/2006/relationships/image" Target="../media/image305.png"/><Relationship Id="rId105" Type="http://schemas.openxmlformats.org/officeDocument/2006/relationships/image" Target="../media/image310.png"/><Relationship Id="rId126" Type="http://schemas.openxmlformats.org/officeDocument/2006/relationships/image" Target="../media/image331.png"/><Relationship Id="rId147" Type="http://schemas.openxmlformats.org/officeDocument/2006/relationships/image" Target="../media/image352.png"/><Relationship Id="rId168" Type="http://schemas.openxmlformats.org/officeDocument/2006/relationships/image" Target="../media/image373.png"/><Relationship Id="rId8" Type="http://schemas.openxmlformats.org/officeDocument/2006/relationships/image" Target="../media/image213.png"/><Relationship Id="rId51" Type="http://schemas.openxmlformats.org/officeDocument/2006/relationships/image" Target="../media/image256.png"/><Relationship Id="rId72" Type="http://schemas.openxmlformats.org/officeDocument/2006/relationships/image" Target="../media/image277.png"/><Relationship Id="rId93" Type="http://schemas.openxmlformats.org/officeDocument/2006/relationships/image" Target="../media/image298.png"/><Relationship Id="rId98" Type="http://schemas.openxmlformats.org/officeDocument/2006/relationships/image" Target="../media/image303.png"/><Relationship Id="rId121" Type="http://schemas.openxmlformats.org/officeDocument/2006/relationships/image" Target="../media/image326.png"/><Relationship Id="rId142" Type="http://schemas.openxmlformats.org/officeDocument/2006/relationships/image" Target="../media/image347.png"/><Relationship Id="rId163" Type="http://schemas.openxmlformats.org/officeDocument/2006/relationships/image" Target="../media/image368.png"/><Relationship Id="rId184" Type="http://schemas.openxmlformats.org/officeDocument/2006/relationships/image" Target="../media/image389.png"/><Relationship Id="rId189" Type="http://schemas.openxmlformats.org/officeDocument/2006/relationships/image" Target="../media/image394.png"/><Relationship Id="rId219" Type="http://schemas.openxmlformats.org/officeDocument/2006/relationships/image" Target="../media/image424.png"/><Relationship Id="rId3" Type="http://schemas.openxmlformats.org/officeDocument/2006/relationships/image" Target="../media/image208.png"/><Relationship Id="rId214" Type="http://schemas.openxmlformats.org/officeDocument/2006/relationships/image" Target="../media/image419.png"/><Relationship Id="rId230" Type="http://schemas.openxmlformats.org/officeDocument/2006/relationships/image" Target="../media/image435.png"/><Relationship Id="rId235" Type="http://schemas.openxmlformats.org/officeDocument/2006/relationships/image" Target="../media/image205.png"/><Relationship Id="rId25" Type="http://schemas.openxmlformats.org/officeDocument/2006/relationships/image" Target="../media/image230.png"/><Relationship Id="rId46" Type="http://schemas.openxmlformats.org/officeDocument/2006/relationships/image" Target="../media/image251.png"/><Relationship Id="rId67" Type="http://schemas.openxmlformats.org/officeDocument/2006/relationships/image" Target="../media/image272.png"/><Relationship Id="rId116" Type="http://schemas.openxmlformats.org/officeDocument/2006/relationships/image" Target="../media/image321.png"/><Relationship Id="rId137" Type="http://schemas.openxmlformats.org/officeDocument/2006/relationships/image" Target="../media/image342.png"/><Relationship Id="rId158" Type="http://schemas.openxmlformats.org/officeDocument/2006/relationships/image" Target="../media/image363.png"/><Relationship Id="rId20" Type="http://schemas.openxmlformats.org/officeDocument/2006/relationships/image" Target="../media/image225.png"/><Relationship Id="rId41" Type="http://schemas.openxmlformats.org/officeDocument/2006/relationships/image" Target="../media/image246.png"/><Relationship Id="rId62" Type="http://schemas.openxmlformats.org/officeDocument/2006/relationships/image" Target="../media/image267.png"/><Relationship Id="rId83" Type="http://schemas.openxmlformats.org/officeDocument/2006/relationships/image" Target="../media/image288.png"/><Relationship Id="rId88" Type="http://schemas.openxmlformats.org/officeDocument/2006/relationships/image" Target="../media/image293.png"/><Relationship Id="rId111" Type="http://schemas.openxmlformats.org/officeDocument/2006/relationships/image" Target="../media/image316.png"/><Relationship Id="rId132" Type="http://schemas.openxmlformats.org/officeDocument/2006/relationships/image" Target="../media/image337.png"/><Relationship Id="rId153" Type="http://schemas.openxmlformats.org/officeDocument/2006/relationships/image" Target="../media/image358.png"/><Relationship Id="rId174" Type="http://schemas.openxmlformats.org/officeDocument/2006/relationships/image" Target="../media/image379.png"/><Relationship Id="rId179" Type="http://schemas.openxmlformats.org/officeDocument/2006/relationships/image" Target="../media/image384.png"/><Relationship Id="rId195" Type="http://schemas.openxmlformats.org/officeDocument/2006/relationships/image" Target="../media/image400.png"/><Relationship Id="rId209" Type="http://schemas.openxmlformats.org/officeDocument/2006/relationships/image" Target="../media/image414.png"/><Relationship Id="rId190" Type="http://schemas.openxmlformats.org/officeDocument/2006/relationships/image" Target="../media/image395.png"/><Relationship Id="rId204" Type="http://schemas.openxmlformats.org/officeDocument/2006/relationships/image" Target="../media/image409.png"/><Relationship Id="rId220" Type="http://schemas.openxmlformats.org/officeDocument/2006/relationships/image" Target="../media/image425.png"/><Relationship Id="rId225" Type="http://schemas.openxmlformats.org/officeDocument/2006/relationships/image" Target="../media/image430.png"/><Relationship Id="rId15" Type="http://schemas.openxmlformats.org/officeDocument/2006/relationships/image" Target="../media/image220.png"/><Relationship Id="rId36" Type="http://schemas.openxmlformats.org/officeDocument/2006/relationships/image" Target="../media/image241.png"/><Relationship Id="rId57" Type="http://schemas.openxmlformats.org/officeDocument/2006/relationships/image" Target="../media/image262.png"/><Relationship Id="rId106" Type="http://schemas.openxmlformats.org/officeDocument/2006/relationships/image" Target="../media/image311.png"/><Relationship Id="rId127" Type="http://schemas.openxmlformats.org/officeDocument/2006/relationships/image" Target="../media/image332.png"/><Relationship Id="rId10" Type="http://schemas.openxmlformats.org/officeDocument/2006/relationships/image" Target="../media/image215.png"/><Relationship Id="rId31" Type="http://schemas.openxmlformats.org/officeDocument/2006/relationships/image" Target="../media/image236.png"/><Relationship Id="rId52" Type="http://schemas.openxmlformats.org/officeDocument/2006/relationships/image" Target="../media/image257.png"/><Relationship Id="rId73" Type="http://schemas.openxmlformats.org/officeDocument/2006/relationships/image" Target="../media/image278.png"/><Relationship Id="rId78" Type="http://schemas.openxmlformats.org/officeDocument/2006/relationships/image" Target="../media/image283.png"/><Relationship Id="rId94" Type="http://schemas.openxmlformats.org/officeDocument/2006/relationships/image" Target="../media/image299.png"/><Relationship Id="rId99" Type="http://schemas.openxmlformats.org/officeDocument/2006/relationships/image" Target="../media/image304.png"/><Relationship Id="rId101" Type="http://schemas.openxmlformats.org/officeDocument/2006/relationships/image" Target="../media/image306.png"/><Relationship Id="rId122" Type="http://schemas.openxmlformats.org/officeDocument/2006/relationships/image" Target="../media/image327.png"/><Relationship Id="rId143" Type="http://schemas.openxmlformats.org/officeDocument/2006/relationships/image" Target="../media/image348.png"/><Relationship Id="rId148" Type="http://schemas.openxmlformats.org/officeDocument/2006/relationships/image" Target="../media/image353.png"/><Relationship Id="rId164" Type="http://schemas.openxmlformats.org/officeDocument/2006/relationships/image" Target="../media/image369.png"/><Relationship Id="rId169" Type="http://schemas.openxmlformats.org/officeDocument/2006/relationships/image" Target="../media/image374.png"/><Relationship Id="rId185" Type="http://schemas.openxmlformats.org/officeDocument/2006/relationships/image" Target="../media/image390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Relationship Id="rId180" Type="http://schemas.openxmlformats.org/officeDocument/2006/relationships/image" Target="../media/image385.png"/><Relationship Id="rId210" Type="http://schemas.openxmlformats.org/officeDocument/2006/relationships/image" Target="../media/image415.png"/><Relationship Id="rId215" Type="http://schemas.openxmlformats.org/officeDocument/2006/relationships/image" Target="../media/image420.png"/><Relationship Id="rId236" Type="http://schemas.openxmlformats.org/officeDocument/2006/relationships/image" Target="../media/image206.png"/><Relationship Id="rId26" Type="http://schemas.openxmlformats.org/officeDocument/2006/relationships/image" Target="../media/image231.png"/><Relationship Id="rId231" Type="http://schemas.openxmlformats.org/officeDocument/2006/relationships/image" Target="../media/image436.png"/><Relationship Id="rId47" Type="http://schemas.openxmlformats.org/officeDocument/2006/relationships/image" Target="../media/image252.png"/><Relationship Id="rId68" Type="http://schemas.openxmlformats.org/officeDocument/2006/relationships/image" Target="../media/image273.png"/><Relationship Id="rId89" Type="http://schemas.openxmlformats.org/officeDocument/2006/relationships/image" Target="../media/image294.png"/><Relationship Id="rId112" Type="http://schemas.openxmlformats.org/officeDocument/2006/relationships/image" Target="../media/image317.png"/><Relationship Id="rId133" Type="http://schemas.openxmlformats.org/officeDocument/2006/relationships/image" Target="../media/image338.png"/><Relationship Id="rId154" Type="http://schemas.openxmlformats.org/officeDocument/2006/relationships/image" Target="../media/image359.png"/><Relationship Id="rId175" Type="http://schemas.openxmlformats.org/officeDocument/2006/relationships/image" Target="../media/image380.png"/><Relationship Id="rId196" Type="http://schemas.openxmlformats.org/officeDocument/2006/relationships/image" Target="../media/image401.png"/><Relationship Id="rId200" Type="http://schemas.openxmlformats.org/officeDocument/2006/relationships/image" Target="../media/image405.png"/><Relationship Id="rId16" Type="http://schemas.openxmlformats.org/officeDocument/2006/relationships/image" Target="../media/image221.png"/><Relationship Id="rId221" Type="http://schemas.openxmlformats.org/officeDocument/2006/relationships/image" Target="../media/image426.png"/><Relationship Id="rId37" Type="http://schemas.openxmlformats.org/officeDocument/2006/relationships/image" Target="../media/image242.png"/><Relationship Id="rId58" Type="http://schemas.openxmlformats.org/officeDocument/2006/relationships/image" Target="../media/image263.png"/><Relationship Id="rId79" Type="http://schemas.openxmlformats.org/officeDocument/2006/relationships/image" Target="../media/image284.png"/><Relationship Id="rId102" Type="http://schemas.openxmlformats.org/officeDocument/2006/relationships/image" Target="../media/image307.png"/><Relationship Id="rId123" Type="http://schemas.openxmlformats.org/officeDocument/2006/relationships/image" Target="../media/image328.png"/><Relationship Id="rId144" Type="http://schemas.openxmlformats.org/officeDocument/2006/relationships/image" Target="../media/image349.png"/><Relationship Id="rId90" Type="http://schemas.openxmlformats.org/officeDocument/2006/relationships/image" Target="../media/image295.png"/><Relationship Id="rId165" Type="http://schemas.openxmlformats.org/officeDocument/2006/relationships/image" Target="../media/image370.png"/><Relationship Id="rId186" Type="http://schemas.openxmlformats.org/officeDocument/2006/relationships/image" Target="../media/image391.png"/><Relationship Id="rId211" Type="http://schemas.openxmlformats.org/officeDocument/2006/relationships/image" Target="../media/image416.png"/><Relationship Id="rId232" Type="http://schemas.openxmlformats.org/officeDocument/2006/relationships/image" Target="../media/image437.png"/><Relationship Id="rId27" Type="http://schemas.openxmlformats.org/officeDocument/2006/relationships/image" Target="../media/image232.png"/><Relationship Id="rId48" Type="http://schemas.openxmlformats.org/officeDocument/2006/relationships/image" Target="../media/image253.png"/><Relationship Id="rId69" Type="http://schemas.openxmlformats.org/officeDocument/2006/relationships/image" Target="../media/image274.png"/><Relationship Id="rId113" Type="http://schemas.openxmlformats.org/officeDocument/2006/relationships/image" Target="../media/image318.png"/><Relationship Id="rId134" Type="http://schemas.openxmlformats.org/officeDocument/2006/relationships/image" Target="../media/image339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5.png"/><Relationship Id="rId21" Type="http://schemas.openxmlformats.org/officeDocument/2006/relationships/image" Target="../media/image459.png"/><Relationship Id="rId42" Type="http://schemas.openxmlformats.org/officeDocument/2006/relationships/image" Target="../media/image480.png"/><Relationship Id="rId63" Type="http://schemas.openxmlformats.org/officeDocument/2006/relationships/image" Target="../media/image501.png"/><Relationship Id="rId84" Type="http://schemas.openxmlformats.org/officeDocument/2006/relationships/image" Target="../media/image522.png"/><Relationship Id="rId138" Type="http://schemas.openxmlformats.org/officeDocument/2006/relationships/image" Target="../media/image576.png"/><Relationship Id="rId159" Type="http://schemas.openxmlformats.org/officeDocument/2006/relationships/image" Target="../media/image597.png"/><Relationship Id="rId170" Type="http://schemas.openxmlformats.org/officeDocument/2006/relationships/image" Target="../media/image608.png"/><Relationship Id="rId191" Type="http://schemas.openxmlformats.org/officeDocument/2006/relationships/image" Target="../media/image629.png"/><Relationship Id="rId196" Type="http://schemas.openxmlformats.org/officeDocument/2006/relationships/image" Target="../media/image634.png"/><Relationship Id="rId200" Type="http://schemas.openxmlformats.org/officeDocument/2006/relationships/image" Target="../media/image206.png"/><Relationship Id="rId16" Type="http://schemas.openxmlformats.org/officeDocument/2006/relationships/image" Target="../media/image454.png"/><Relationship Id="rId107" Type="http://schemas.openxmlformats.org/officeDocument/2006/relationships/image" Target="../media/image545.png"/><Relationship Id="rId11" Type="http://schemas.openxmlformats.org/officeDocument/2006/relationships/image" Target="../media/image449.png"/><Relationship Id="rId32" Type="http://schemas.openxmlformats.org/officeDocument/2006/relationships/image" Target="../media/image470.png"/><Relationship Id="rId37" Type="http://schemas.openxmlformats.org/officeDocument/2006/relationships/image" Target="../media/image475.png"/><Relationship Id="rId53" Type="http://schemas.openxmlformats.org/officeDocument/2006/relationships/image" Target="../media/image491.png"/><Relationship Id="rId58" Type="http://schemas.openxmlformats.org/officeDocument/2006/relationships/image" Target="../media/image496.png"/><Relationship Id="rId74" Type="http://schemas.openxmlformats.org/officeDocument/2006/relationships/image" Target="../media/image512.png"/><Relationship Id="rId79" Type="http://schemas.openxmlformats.org/officeDocument/2006/relationships/image" Target="../media/image517.png"/><Relationship Id="rId102" Type="http://schemas.openxmlformats.org/officeDocument/2006/relationships/image" Target="../media/image540.png"/><Relationship Id="rId123" Type="http://schemas.openxmlformats.org/officeDocument/2006/relationships/image" Target="../media/image561.png"/><Relationship Id="rId128" Type="http://schemas.openxmlformats.org/officeDocument/2006/relationships/image" Target="../media/image566.png"/><Relationship Id="rId144" Type="http://schemas.openxmlformats.org/officeDocument/2006/relationships/image" Target="../media/image582.png"/><Relationship Id="rId149" Type="http://schemas.openxmlformats.org/officeDocument/2006/relationships/image" Target="../media/image587.png"/><Relationship Id="rId5" Type="http://schemas.openxmlformats.org/officeDocument/2006/relationships/image" Target="../media/image443.png"/><Relationship Id="rId90" Type="http://schemas.openxmlformats.org/officeDocument/2006/relationships/image" Target="../media/image528.png"/><Relationship Id="rId95" Type="http://schemas.openxmlformats.org/officeDocument/2006/relationships/image" Target="../media/image533.png"/><Relationship Id="rId160" Type="http://schemas.openxmlformats.org/officeDocument/2006/relationships/image" Target="../media/image598.png"/><Relationship Id="rId165" Type="http://schemas.openxmlformats.org/officeDocument/2006/relationships/image" Target="../media/image603.png"/><Relationship Id="rId181" Type="http://schemas.openxmlformats.org/officeDocument/2006/relationships/image" Target="../media/image619.png"/><Relationship Id="rId186" Type="http://schemas.openxmlformats.org/officeDocument/2006/relationships/image" Target="../media/image624.png"/><Relationship Id="rId22" Type="http://schemas.openxmlformats.org/officeDocument/2006/relationships/image" Target="../media/image460.png"/><Relationship Id="rId27" Type="http://schemas.openxmlformats.org/officeDocument/2006/relationships/image" Target="../media/image465.png"/><Relationship Id="rId43" Type="http://schemas.openxmlformats.org/officeDocument/2006/relationships/image" Target="../media/image481.png"/><Relationship Id="rId48" Type="http://schemas.openxmlformats.org/officeDocument/2006/relationships/image" Target="../media/image486.png"/><Relationship Id="rId64" Type="http://schemas.openxmlformats.org/officeDocument/2006/relationships/image" Target="../media/image502.png"/><Relationship Id="rId69" Type="http://schemas.openxmlformats.org/officeDocument/2006/relationships/image" Target="../media/image507.png"/><Relationship Id="rId113" Type="http://schemas.openxmlformats.org/officeDocument/2006/relationships/image" Target="../media/image551.png"/><Relationship Id="rId118" Type="http://schemas.openxmlformats.org/officeDocument/2006/relationships/image" Target="../media/image556.png"/><Relationship Id="rId134" Type="http://schemas.openxmlformats.org/officeDocument/2006/relationships/image" Target="../media/image572.png"/><Relationship Id="rId139" Type="http://schemas.openxmlformats.org/officeDocument/2006/relationships/image" Target="../media/image577.png"/><Relationship Id="rId80" Type="http://schemas.openxmlformats.org/officeDocument/2006/relationships/image" Target="../media/image518.png"/><Relationship Id="rId85" Type="http://schemas.openxmlformats.org/officeDocument/2006/relationships/image" Target="../media/image523.png"/><Relationship Id="rId150" Type="http://schemas.openxmlformats.org/officeDocument/2006/relationships/image" Target="../media/image588.png"/><Relationship Id="rId155" Type="http://schemas.openxmlformats.org/officeDocument/2006/relationships/image" Target="../media/image593.png"/><Relationship Id="rId171" Type="http://schemas.openxmlformats.org/officeDocument/2006/relationships/image" Target="../media/image609.png"/><Relationship Id="rId176" Type="http://schemas.openxmlformats.org/officeDocument/2006/relationships/image" Target="../media/image614.png"/><Relationship Id="rId192" Type="http://schemas.openxmlformats.org/officeDocument/2006/relationships/image" Target="../media/image630.png"/><Relationship Id="rId197" Type="http://schemas.openxmlformats.org/officeDocument/2006/relationships/image" Target="../media/image635.png"/><Relationship Id="rId201" Type="http://schemas.openxmlformats.org/officeDocument/2006/relationships/image" Target="../media/image637.jpg"/><Relationship Id="rId12" Type="http://schemas.openxmlformats.org/officeDocument/2006/relationships/image" Target="../media/image450.png"/><Relationship Id="rId17" Type="http://schemas.openxmlformats.org/officeDocument/2006/relationships/image" Target="../media/image455.png"/><Relationship Id="rId33" Type="http://schemas.openxmlformats.org/officeDocument/2006/relationships/image" Target="../media/image471.png"/><Relationship Id="rId38" Type="http://schemas.openxmlformats.org/officeDocument/2006/relationships/image" Target="../media/image476.png"/><Relationship Id="rId59" Type="http://schemas.openxmlformats.org/officeDocument/2006/relationships/image" Target="../media/image497.png"/><Relationship Id="rId103" Type="http://schemas.openxmlformats.org/officeDocument/2006/relationships/image" Target="../media/image541.png"/><Relationship Id="rId108" Type="http://schemas.openxmlformats.org/officeDocument/2006/relationships/image" Target="../media/image546.png"/><Relationship Id="rId124" Type="http://schemas.openxmlformats.org/officeDocument/2006/relationships/image" Target="../media/image562.png"/><Relationship Id="rId129" Type="http://schemas.openxmlformats.org/officeDocument/2006/relationships/image" Target="../media/image567.png"/><Relationship Id="rId54" Type="http://schemas.openxmlformats.org/officeDocument/2006/relationships/image" Target="../media/image492.png"/><Relationship Id="rId70" Type="http://schemas.openxmlformats.org/officeDocument/2006/relationships/image" Target="../media/image508.png"/><Relationship Id="rId75" Type="http://schemas.openxmlformats.org/officeDocument/2006/relationships/image" Target="../media/image513.png"/><Relationship Id="rId91" Type="http://schemas.openxmlformats.org/officeDocument/2006/relationships/image" Target="../media/image529.png"/><Relationship Id="rId96" Type="http://schemas.openxmlformats.org/officeDocument/2006/relationships/image" Target="../media/image534.png"/><Relationship Id="rId140" Type="http://schemas.openxmlformats.org/officeDocument/2006/relationships/image" Target="../media/image578.png"/><Relationship Id="rId145" Type="http://schemas.openxmlformats.org/officeDocument/2006/relationships/image" Target="../media/image583.png"/><Relationship Id="rId161" Type="http://schemas.openxmlformats.org/officeDocument/2006/relationships/image" Target="../media/image599.png"/><Relationship Id="rId166" Type="http://schemas.openxmlformats.org/officeDocument/2006/relationships/image" Target="../media/image604.png"/><Relationship Id="rId182" Type="http://schemas.openxmlformats.org/officeDocument/2006/relationships/image" Target="../media/image620.png"/><Relationship Id="rId187" Type="http://schemas.openxmlformats.org/officeDocument/2006/relationships/image" Target="../media/image6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4.png"/><Relationship Id="rId23" Type="http://schemas.openxmlformats.org/officeDocument/2006/relationships/image" Target="../media/image461.png"/><Relationship Id="rId28" Type="http://schemas.openxmlformats.org/officeDocument/2006/relationships/image" Target="../media/image466.png"/><Relationship Id="rId49" Type="http://schemas.openxmlformats.org/officeDocument/2006/relationships/image" Target="../media/image487.png"/><Relationship Id="rId114" Type="http://schemas.openxmlformats.org/officeDocument/2006/relationships/image" Target="../media/image552.png"/><Relationship Id="rId119" Type="http://schemas.openxmlformats.org/officeDocument/2006/relationships/image" Target="../media/image557.png"/><Relationship Id="rId44" Type="http://schemas.openxmlformats.org/officeDocument/2006/relationships/image" Target="../media/image482.png"/><Relationship Id="rId60" Type="http://schemas.openxmlformats.org/officeDocument/2006/relationships/image" Target="../media/image498.png"/><Relationship Id="rId65" Type="http://schemas.openxmlformats.org/officeDocument/2006/relationships/image" Target="../media/image503.png"/><Relationship Id="rId81" Type="http://schemas.openxmlformats.org/officeDocument/2006/relationships/image" Target="../media/image519.png"/><Relationship Id="rId86" Type="http://schemas.openxmlformats.org/officeDocument/2006/relationships/image" Target="../media/image524.png"/><Relationship Id="rId130" Type="http://schemas.openxmlformats.org/officeDocument/2006/relationships/image" Target="../media/image568.png"/><Relationship Id="rId135" Type="http://schemas.openxmlformats.org/officeDocument/2006/relationships/image" Target="../media/image573.png"/><Relationship Id="rId151" Type="http://schemas.openxmlformats.org/officeDocument/2006/relationships/image" Target="../media/image589.png"/><Relationship Id="rId156" Type="http://schemas.openxmlformats.org/officeDocument/2006/relationships/image" Target="../media/image594.png"/><Relationship Id="rId177" Type="http://schemas.openxmlformats.org/officeDocument/2006/relationships/image" Target="../media/image615.png"/><Relationship Id="rId198" Type="http://schemas.openxmlformats.org/officeDocument/2006/relationships/image" Target="../media/image636.png"/><Relationship Id="rId172" Type="http://schemas.openxmlformats.org/officeDocument/2006/relationships/image" Target="../media/image610.png"/><Relationship Id="rId193" Type="http://schemas.openxmlformats.org/officeDocument/2006/relationships/image" Target="../media/image631.png"/><Relationship Id="rId13" Type="http://schemas.openxmlformats.org/officeDocument/2006/relationships/image" Target="../media/image451.png"/><Relationship Id="rId18" Type="http://schemas.openxmlformats.org/officeDocument/2006/relationships/image" Target="../media/image456.png"/><Relationship Id="rId39" Type="http://schemas.openxmlformats.org/officeDocument/2006/relationships/image" Target="../media/image477.png"/><Relationship Id="rId109" Type="http://schemas.openxmlformats.org/officeDocument/2006/relationships/image" Target="../media/image547.png"/><Relationship Id="rId34" Type="http://schemas.openxmlformats.org/officeDocument/2006/relationships/image" Target="../media/image472.png"/><Relationship Id="rId50" Type="http://schemas.openxmlformats.org/officeDocument/2006/relationships/image" Target="../media/image488.png"/><Relationship Id="rId55" Type="http://schemas.openxmlformats.org/officeDocument/2006/relationships/image" Target="../media/image493.png"/><Relationship Id="rId76" Type="http://schemas.openxmlformats.org/officeDocument/2006/relationships/image" Target="../media/image514.png"/><Relationship Id="rId97" Type="http://schemas.openxmlformats.org/officeDocument/2006/relationships/image" Target="../media/image535.png"/><Relationship Id="rId104" Type="http://schemas.openxmlformats.org/officeDocument/2006/relationships/image" Target="../media/image542.png"/><Relationship Id="rId120" Type="http://schemas.openxmlformats.org/officeDocument/2006/relationships/image" Target="../media/image558.png"/><Relationship Id="rId125" Type="http://schemas.openxmlformats.org/officeDocument/2006/relationships/image" Target="../media/image563.png"/><Relationship Id="rId141" Type="http://schemas.openxmlformats.org/officeDocument/2006/relationships/image" Target="../media/image579.png"/><Relationship Id="rId146" Type="http://schemas.openxmlformats.org/officeDocument/2006/relationships/image" Target="../media/image584.png"/><Relationship Id="rId167" Type="http://schemas.openxmlformats.org/officeDocument/2006/relationships/image" Target="../media/image605.png"/><Relationship Id="rId188" Type="http://schemas.openxmlformats.org/officeDocument/2006/relationships/image" Target="../media/image626.png"/><Relationship Id="rId7" Type="http://schemas.openxmlformats.org/officeDocument/2006/relationships/image" Target="../media/image445.png"/><Relationship Id="rId71" Type="http://schemas.openxmlformats.org/officeDocument/2006/relationships/image" Target="../media/image509.png"/><Relationship Id="rId92" Type="http://schemas.openxmlformats.org/officeDocument/2006/relationships/image" Target="../media/image530.png"/><Relationship Id="rId162" Type="http://schemas.openxmlformats.org/officeDocument/2006/relationships/image" Target="../media/image600.png"/><Relationship Id="rId183" Type="http://schemas.openxmlformats.org/officeDocument/2006/relationships/image" Target="../media/image621.png"/><Relationship Id="rId2" Type="http://schemas.openxmlformats.org/officeDocument/2006/relationships/image" Target="../media/image440.png"/><Relationship Id="rId29" Type="http://schemas.openxmlformats.org/officeDocument/2006/relationships/image" Target="../media/image467.png"/><Relationship Id="rId24" Type="http://schemas.openxmlformats.org/officeDocument/2006/relationships/image" Target="../media/image462.png"/><Relationship Id="rId40" Type="http://schemas.openxmlformats.org/officeDocument/2006/relationships/image" Target="../media/image478.png"/><Relationship Id="rId45" Type="http://schemas.openxmlformats.org/officeDocument/2006/relationships/image" Target="../media/image483.png"/><Relationship Id="rId66" Type="http://schemas.openxmlformats.org/officeDocument/2006/relationships/image" Target="../media/image504.png"/><Relationship Id="rId87" Type="http://schemas.openxmlformats.org/officeDocument/2006/relationships/image" Target="../media/image525.png"/><Relationship Id="rId110" Type="http://schemas.openxmlformats.org/officeDocument/2006/relationships/image" Target="../media/image548.png"/><Relationship Id="rId115" Type="http://schemas.openxmlformats.org/officeDocument/2006/relationships/image" Target="../media/image553.png"/><Relationship Id="rId131" Type="http://schemas.openxmlformats.org/officeDocument/2006/relationships/image" Target="../media/image569.png"/><Relationship Id="rId136" Type="http://schemas.openxmlformats.org/officeDocument/2006/relationships/image" Target="../media/image574.png"/><Relationship Id="rId157" Type="http://schemas.openxmlformats.org/officeDocument/2006/relationships/image" Target="../media/image595.png"/><Relationship Id="rId178" Type="http://schemas.openxmlformats.org/officeDocument/2006/relationships/image" Target="../media/image616.png"/><Relationship Id="rId61" Type="http://schemas.openxmlformats.org/officeDocument/2006/relationships/image" Target="../media/image499.png"/><Relationship Id="rId82" Type="http://schemas.openxmlformats.org/officeDocument/2006/relationships/image" Target="../media/image520.png"/><Relationship Id="rId152" Type="http://schemas.openxmlformats.org/officeDocument/2006/relationships/image" Target="../media/image590.png"/><Relationship Id="rId173" Type="http://schemas.openxmlformats.org/officeDocument/2006/relationships/image" Target="../media/image611.png"/><Relationship Id="rId194" Type="http://schemas.openxmlformats.org/officeDocument/2006/relationships/image" Target="../media/image632.png"/><Relationship Id="rId199" Type="http://schemas.openxmlformats.org/officeDocument/2006/relationships/image" Target="../media/image205.png"/><Relationship Id="rId19" Type="http://schemas.openxmlformats.org/officeDocument/2006/relationships/image" Target="../media/image457.png"/><Relationship Id="rId14" Type="http://schemas.openxmlformats.org/officeDocument/2006/relationships/image" Target="../media/image452.png"/><Relationship Id="rId30" Type="http://schemas.openxmlformats.org/officeDocument/2006/relationships/image" Target="../media/image468.png"/><Relationship Id="rId35" Type="http://schemas.openxmlformats.org/officeDocument/2006/relationships/image" Target="../media/image473.png"/><Relationship Id="rId56" Type="http://schemas.openxmlformats.org/officeDocument/2006/relationships/image" Target="../media/image494.png"/><Relationship Id="rId77" Type="http://schemas.openxmlformats.org/officeDocument/2006/relationships/image" Target="../media/image515.png"/><Relationship Id="rId100" Type="http://schemas.openxmlformats.org/officeDocument/2006/relationships/image" Target="../media/image538.png"/><Relationship Id="rId105" Type="http://schemas.openxmlformats.org/officeDocument/2006/relationships/image" Target="../media/image543.png"/><Relationship Id="rId126" Type="http://schemas.openxmlformats.org/officeDocument/2006/relationships/image" Target="../media/image564.png"/><Relationship Id="rId147" Type="http://schemas.openxmlformats.org/officeDocument/2006/relationships/image" Target="../media/image585.png"/><Relationship Id="rId168" Type="http://schemas.openxmlformats.org/officeDocument/2006/relationships/image" Target="../media/image606.png"/><Relationship Id="rId8" Type="http://schemas.openxmlformats.org/officeDocument/2006/relationships/image" Target="../media/image446.png"/><Relationship Id="rId51" Type="http://schemas.openxmlformats.org/officeDocument/2006/relationships/image" Target="../media/image489.png"/><Relationship Id="rId72" Type="http://schemas.openxmlformats.org/officeDocument/2006/relationships/image" Target="../media/image510.png"/><Relationship Id="rId93" Type="http://schemas.openxmlformats.org/officeDocument/2006/relationships/image" Target="../media/image531.png"/><Relationship Id="rId98" Type="http://schemas.openxmlformats.org/officeDocument/2006/relationships/image" Target="../media/image536.png"/><Relationship Id="rId121" Type="http://schemas.openxmlformats.org/officeDocument/2006/relationships/image" Target="../media/image559.png"/><Relationship Id="rId142" Type="http://schemas.openxmlformats.org/officeDocument/2006/relationships/image" Target="../media/image580.png"/><Relationship Id="rId163" Type="http://schemas.openxmlformats.org/officeDocument/2006/relationships/image" Target="../media/image601.png"/><Relationship Id="rId184" Type="http://schemas.openxmlformats.org/officeDocument/2006/relationships/image" Target="../media/image622.png"/><Relationship Id="rId189" Type="http://schemas.openxmlformats.org/officeDocument/2006/relationships/image" Target="../media/image627.png"/><Relationship Id="rId3" Type="http://schemas.openxmlformats.org/officeDocument/2006/relationships/image" Target="../media/image441.png"/><Relationship Id="rId25" Type="http://schemas.openxmlformats.org/officeDocument/2006/relationships/image" Target="../media/image463.png"/><Relationship Id="rId46" Type="http://schemas.openxmlformats.org/officeDocument/2006/relationships/image" Target="../media/image484.png"/><Relationship Id="rId67" Type="http://schemas.openxmlformats.org/officeDocument/2006/relationships/image" Target="../media/image505.png"/><Relationship Id="rId116" Type="http://schemas.openxmlformats.org/officeDocument/2006/relationships/image" Target="../media/image554.png"/><Relationship Id="rId137" Type="http://schemas.openxmlformats.org/officeDocument/2006/relationships/image" Target="../media/image575.png"/><Relationship Id="rId158" Type="http://schemas.openxmlformats.org/officeDocument/2006/relationships/image" Target="../media/image596.png"/><Relationship Id="rId20" Type="http://schemas.openxmlformats.org/officeDocument/2006/relationships/image" Target="../media/image458.png"/><Relationship Id="rId41" Type="http://schemas.openxmlformats.org/officeDocument/2006/relationships/image" Target="../media/image479.png"/><Relationship Id="rId62" Type="http://schemas.openxmlformats.org/officeDocument/2006/relationships/image" Target="../media/image500.png"/><Relationship Id="rId83" Type="http://schemas.openxmlformats.org/officeDocument/2006/relationships/image" Target="../media/image521.png"/><Relationship Id="rId88" Type="http://schemas.openxmlformats.org/officeDocument/2006/relationships/image" Target="../media/image526.png"/><Relationship Id="rId111" Type="http://schemas.openxmlformats.org/officeDocument/2006/relationships/image" Target="../media/image549.png"/><Relationship Id="rId132" Type="http://schemas.openxmlformats.org/officeDocument/2006/relationships/image" Target="../media/image570.png"/><Relationship Id="rId153" Type="http://schemas.openxmlformats.org/officeDocument/2006/relationships/image" Target="../media/image591.png"/><Relationship Id="rId174" Type="http://schemas.openxmlformats.org/officeDocument/2006/relationships/image" Target="../media/image612.png"/><Relationship Id="rId179" Type="http://schemas.openxmlformats.org/officeDocument/2006/relationships/image" Target="../media/image617.png"/><Relationship Id="rId195" Type="http://schemas.openxmlformats.org/officeDocument/2006/relationships/image" Target="../media/image633.png"/><Relationship Id="rId190" Type="http://schemas.openxmlformats.org/officeDocument/2006/relationships/image" Target="../media/image628.png"/><Relationship Id="rId15" Type="http://schemas.openxmlformats.org/officeDocument/2006/relationships/image" Target="../media/image453.png"/><Relationship Id="rId36" Type="http://schemas.openxmlformats.org/officeDocument/2006/relationships/image" Target="../media/image474.png"/><Relationship Id="rId57" Type="http://schemas.openxmlformats.org/officeDocument/2006/relationships/image" Target="../media/image495.png"/><Relationship Id="rId106" Type="http://schemas.openxmlformats.org/officeDocument/2006/relationships/image" Target="../media/image544.png"/><Relationship Id="rId127" Type="http://schemas.openxmlformats.org/officeDocument/2006/relationships/image" Target="../media/image565.png"/><Relationship Id="rId10" Type="http://schemas.openxmlformats.org/officeDocument/2006/relationships/image" Target="../media/image448.png"/><Relationship Id="rId31" Type="http://schemas.openxmlformats.org/officeDocument/2006/relationships/image" Target="../media/image469.png"/><Relationship Id="rId52" Type="http://schemas.openxmlformats.org/officeDocument/2006/relationships/image" Target="../media/image490.png"/><Relationship Id="rId73" Type="http://schemas.openxmlformats.org/officeDocument/2006/relationships/image" Target="../media/image511.png"/><Relationship Id="rId78" Type="http://schemas.openxmlformats.org/officeDocument/2006/relationships/image" Target="../media/image516.png"/><Relationship Id="rId94" Type="http://schemas.openxmlformats.org/officeDocument/2006/relationships/image" Target="../media/image532.png"/><Relationship Id="rId99" Type="http://schemas.openxmlformats.org/officeDocument/2006/relationships/image" Target="../media/image537.png"/><Relationship Id="rId101" Type="http://schemas.openxmlformats.org/officeDocument/2006/relationships/image" Target="../media/image539.png"/><Relationship Id="rId122" Type="http://schemas.openxmlformats.org/officeDocument/2006/relationships/image" Target="../media/image560.png"/><Relationship Id="rId143" Type="http://schemas.openxmlformats.org/officeDocument/2006/relationships/image" Target="../media/image581.png"/><Relationship Id="rId148" Type="http://schemas.openxmlformats.org/officeDocument/2006/relationships/image" Target="../media/image586.png"/><Relationship Id="rId164" Type="http://schemas.openxmlformats.org/officeDocument/2006/relationships/image" Target="../media/image602.png"/><Relationship Id="rId169" Type="http://schemas.openxmlformats.org/officeDocument/2006/relationships/image" Target="../media/image607.png"/><Relationship Id="rId185" Type="http://schemas.openxmlformats.org/officeDocument/2006/relationships/image" Target="../media/image623.png"/><Relationship Id="rId4" Type="http://schemas.openxmlformats.org/officeDocument/2006/relationships/image" Target="../media/image442.png"/><Relationship Id="rId9" Type="http://schemas.openxmlformats.org/officeDocument/2006/relationships/image" Target="../media/image447.png"/><Relationship Id="rId180" Type="http://schemas.openxmlformats.org/officeDocument/2006/relationships/image" Target="../media/image618.png"/><Relationship Id="rId26" Type="http://schemas.openxmlformats.org/officeDocument/2006/relationships/image" Target="../media/image464.png"/><Relationship Id="rId47" Type="http://schemas.openxmlformats.org/officeDocument/2006/relationships/image" Target="../media/image485.png"/><Relationship Id="rId68" Type="http://schemas.openxmlformats.org/officeDocument/2006/relationships/image" Target="../media/image506.png"/><Relationship Id="rId89" Type="http://schemas.openxmlformats.org/officeDocument/2006/relationships/image" Target="../media/image527.png"/><Relationship Id="rId112" Type="http://schemas.openxmlformats.org/officeDocument/2006/relationships/image" Target="../media/image550.png"/><Relationship Id="rId133" Type="http://schemas.openxmlformats.org/officeDocument/2006/relationships/image" Target="../media/image571.png"/><Relationship Id="rId154" Type="http://schemas.openxmlformats.org/officeDocument/2006/relationships/image" Target="../media/image592.png"/><Relationship Id="rId175" Type="http://schemas.openxmlformats.org/officeDocument/2006/relationships/image" Target="../media/image6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9.png"/><Relationship Id="rId18" Type="http://schemas.openxmlformats.org/officeDocument/2006/relationships/image" Target="../media/image654.png"/><Relationship Id="rId26" Type="http://schemas.openxmlformats.org/officeDocument/2006/relationships/image" Target="../media/image662.png"/><Relationship Id="rId39" Type="http://schemas.openxmlformats.org/officeDocument/2006/relationships/image" Target="../media/image675.png"/><Relationship Id="rId21" Type="http://schemas.openxmlformats.org/officeDocument/2006/relationships/image" Target="../media/image657.png"/><Relationship Id="rId34" Type="http://schemas.openxmlformats.org/officeDocument/2006/relationships/image" Target="../media/image670.png"/><Relationship Id="rId42" Type="http://schemas.openxmlformats.org/officeDocument/2006/relationships/image" Target="../media/image678.png"/><Relationship Id="rId47" Type="http://schemas.openxmlformats.org/officeDocument/2006/relationships/image" Target="../media/image683.png"/><Relationship Id="rId50" Type="http://schemas.openxmlformats.org/officeDocument/2006/relationships/image" Target="../media/image686.png"/><Relationship Id="rId55" Type="http://schemas.openxmlformats.org/officeDocument/2006/relationships/image" Target="../media/image691.png"/><Relationship Id="rId63" Type="http://schemas.openxmlformats.org/officeDocument/2006/relationships/image" Target="../media/image698.png"/><Relationship Id="rId7" Type="http://schemas.openxmlformats.org/officeDocument/2006/relationships/image" Target="../media/image643.png"/><Relationship Id="rId2" Type="http://schemas.openxmlformats.org/officeDocument/2006/relationships/image" Target="../media/image638.png"/><Relationship Id="rId16" Type="http://schemas.openxmlformats.org/officeDocument/2006/relationships/image" Target="../media/image652.png"/><Relationship Id="rId29" Type="http://schemas.openxmlformats.org/officeDocument/2006/relationships/image" Target="../media/image6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2.png"/><Relationship Id="rId11" Type="http://schemas.openxmlformats.org/officeDocument/2006/relationships/image" Target="../media/image647.png"/><Relationship Id="rId24" Type="http://schemas.openxmlformats.org/officeDocument/2006/relationships/image" Target="../media/image660.png"/><Relationship Id="rId32" Type="http://schemas.openxmlformats.org/officeDocument/2006/relationships/image" Target="../media/image668.png"/><Relationship Id="rId37" Type="http://schemas.openxmlformats.org/officeDocument/2006/relationships/image" Target="../media/image673.png"/><Relationship Id="rId40" Type="http://schemas.openxmlformats.org/officeDocument/2006/relationships/image" Target="../media/image676.png"/><Relationship Id="rId45" Type="http://schemas.openxmlformats.org/officeDocument/2006/relationships/image" Target="../media/image681.png"/><Relationship Id="rId53" Type="http://schemas.openxmlformats.org/officeDocument/2006/relationships/image" Target="../media/image689.png"/><Relationship Id="rId58" Type="http://schemas.openxmlformats.org/officeDocument/2006/relationships/image" Target="../media/image694.png"/><Relationship Id="rId66" Type="http://schemas.openxmlformats.org/officeDocument/2006/relationships/image" Target="../media/image206.png"/><Relationship Id="rId5" Type="http://schemas.openxmlformats.org/officeDocument/2006/relationships/image" Target="../media/image641.png"/><Relationship Id="rId15" Type="http://schemas.openxmlformats.org/officeDocument/2006/relationships/image" Target="../media/image651.png"/><Relationship Id="rId23" Type="http://schemas.openxmlformats.org/officeDocument/2006/relationships/image" Target="../media/image659.png"/><Relationship Id="rId28" Type="http://schemas.openxmlformats.org/officeDocument/2006/relationships/image" Target="../media/image664.png"/><Relationship Id="rId36" Type="http://schemas.openxmlformats.org/officeDocument/2006/relationships/image" Target="../media/image672.png"/><Relationship Id="rId49" Type="http://schemas.openxmlformats.org/officeDocument/2006/relationships/image" Target="../media/image685.png"/><Relationship Id="rId57" Type="http://schemas.openxmlformats.org/officeDocument/2006/relationships/image" Target="../media/image693.png"/><Relationship Id="rId61" Type="http://schemas.openxmlformats.org/officeDocument/2006/relationships/image" Target="../media/image276.png"/><Relationship Id="rId10" Type="http://schemas.openxmlformats.org/officeDocument/2006/relationships/image" Target="../media/image646.png"/><Relationship Id="rId19" Type="http://schemas.openxmlformats.org/officeDocument/2006/relationships/image" Target="../media/image655.png"/><Relationship Id="rId31" Type="http://schemas.openxmlformats.org/officeDocument/2006/relationships/image" Target="../media/image667.png"/><Relationship Id="rId44" Type="http://schemas.openxmlformats.org/officeDocument/2006/relationships/image" Target="../media/image680.png"/><Relationship Id="rId52" Type="http://schemas.openxmlformats.org/officeDocument/2006/relationships/image" Target="../media/image688.png"/><Relationship Id="rId60" Type="http://schemas.openxmlformats.org/officeDocument/2006/relationships/image" Target="../media/image696.png"/><Relationship Id="rId65" Type="http://schemas.openxmlformats.org/officeDocument/2006/relationships/image" Target="../media/image205.png"/><Relationship Id="rId4" Type="http://schemas.openxmlformats.org/officeDocument/2006/relationships/image" Target="../media/image640.png"/><Relationship Id="rId9" Type="http://schemas.openxmlformats.org/officeDocument/2006/relationships/image" Target="../media/image645.png"/><Relationship Id="rId14" Type="http://schemas.openxmlformats.org/officeDocument/2006/relationships/image" Target="../media/image650.png"/><Relationship Id="rId22" Type="http://schemas.openxmlformats.org/officeDocument/2006/relationships/image" Target="../media/image658.png"/><Relationship Id="rId27" Type="http://schemas.openxmlformats.org/officeDocument/2006/relationships/image" Target="../media/image663.png"/><Relationship Id="rId30" Type="http://schemas.openxmlformats.org/officeDocument/2006/relationships/image" Target="../media/image666.png"/><Relationship Id="rId35" Type="http://schemas.openxmlformats.org/officeDocument/2006/relationships/image" Target="../media/image671.png"/><Relationship Id="rId43" Type="http://schemas.openxmlformats.org/officeDocument/2006/relationships/image" Target="../media/image679.png"/><Relationship Id="rId48" Type="http://schemas.openxmlformats.org/officeDocument/2006/relationships/image" Target="../media/image684.png"/><Relationship Id="rId56" Type="http://schemas.openxmlformats.org/officeDocument/2006/relationships/image" Target="../media/image692.png"/><Relationship Id="rId64" Type="http://schemas.openxmlformats.org/officeDocument/2006/relationships/image" Target="../media/image699.png"/><Relationship Id="rId8" Type="http://schemas.openxmlformats.org/officeDocument/2006/relationships/image" Target="../media/image644.png"/><Relationship Id="rId51" Type="http://schemas.openxmlformats.org/officeDocument/2006/relationships/image" Target="../media/image687.png"/><Relationship Id="rId3" Type="http://schemas.openxmlformats.org/officeDocument/2006/relationships/image" Target="../media/image639.png"/><Relationship Id="rId12" Type="http://schemas.openxmlformats.org/officeDocument/2006/relationships/image" Target="../media/image648.png"/><Relationship Id="rId17" Type="http://schemas.openxmlformats.org/officeDocument/2006/relationships/image" Target="../media/image653.png"/><Relationship Id="rId25" Type="http://schemas.openxmlformats.org/officeDocument/2006/relationships/image" Target="../media/image661.png"/><Relationship Id="rId33" Type="http://schemas.openxmlformats.org/officeDocument/2006/relationships/image" Target="../media/image669.png"/><Relationship Id="rId38" Type="http://schemas.openxmlformats.org/officeDocument/2006/relationships/image" Target="../media/image674.png"/><Relationship Id="rId46" Type="http://schemas.openxmlformats.org/officeDocument/2006/relationships/image" Target="../media/image682.png"/><Relationship Id="rId59" Type="http://schemas.openxmlformats.org/officeDocument/2006/relationships/image" Target="../media/image695.png"/><Relationship Id="rId67" Type="http://schemas.openxmlformats.org/officeDocument/2006/relationships/image" Target="../media/image700.jpg"/><Relationship Id="rId20" Type="http://schemas.openxmlformats.org/officeDocument/2006/relationships/image" Target="../media/image656.png"/><Relationship Id="rId41" Type="http://schemas.openxmlformats.org/officeDocument/2006/relationships/image" Target="../media/image677.png"/><Relationship Id="rId54" Type="http://schemas.openxmlformats.org/officeDocument/2006/relationships/image" Target="../media/image690.png"/><Relationship Id="rId62" Type="http://schemas.openxmlformats.org/officeDocument/2006/relationships/image" Target="../media/image6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7.png"/><Relationship Id="rId13" Type="http://schemas.openxmlformats.org/officeDocument/2006/relationships/image" Target="../media/image712.png"/><Relationship Id="rId18" Type="http://schemas.openxmlformats.org/officeDocument/2006/relationships/image" Target="../media/image717.png"/><Relationship Id="rId26" Type="http://schemas.openxmlformats.org/officeDocument/2006/relationships/image" Target="../media/image725.png"/><Relationship Id="rId39" Type="http://schemas.openxmlformats.org/officeDocument/2006/relationships/image" Target="../media/image738.png"/><Relationship Id="rId3" Type="http://schemas.openxmlformats.org/officeDocument/2006/relationships/image" Target="../media/image702.png"/><Relationship Id="rId21" Type="http://schemas.openxmlformats.org/officeDocument/2006/relationships/image" Target="../media/image720.png"/><Relationship Id="rId34" Type="http://schemas.openxmlformats.org/officeDocument/2006/relationships/image" Target="../media/image733.png"/><Relationship Id="rId42" Type="http://schemas.openxmlformats.org/officeDocument/2006/relationships/image" Target="../media/image739.jpg"/><Relationship Id="rId7" Type="http://schemas.openxmlformats.org/officeDocument/2006/relationships/image" Target="../media/image706.png"/><Relationship Id="rId12" Type="http://schemas.openxmlformats.org/officeDocument/2006/relationships/image" Target="../media/image711.png"/><Relationship Id="rId17" Type="http://schemas.openxmlformats.org/officeDocument/2006/relationships/image" Target="../media/image716.png"/><Relationship Id="rId25" Type="http://schemas.openxmlformats.org/officeDocument/2006/relationships/image" Target="../media/image724.png"/><Relationship Id="rId33" Type="http://schemas.openxmlformats.org/officeDocument/2006/relationships/image" Target="../media/image732.png"/><Relationship Id="rId38" Type="http://schemas.openxmlformats.org/officeDocument/2006/relationships/image" Target="../media/image737.png"/><Relationship Id="rId2" Type="http://schemas.openxmlformats.org/officeDocument/2006/relationships/image" Target="../media/image701.png"/><Relationship Id="rId16" Type="http://schemas.openxmlformats.org/officeDocument/2006/relationships/image" Target="../media/image715.png"/><Relationship Id="rId20" Type="http://schemas.openxmlformats.org/officeDocument/2006/relationships/image" Target="../media/image719.png"/><Relationship Id="rId29" Type="http://schemas.openxmlformats.org/officeDocument/2006/relationships/image" Target="../media/image728.png"/><Relationship Id="rId41" Type="http://schemas.openxmlformats.org/officeDocument/2006/relationships/image" Target="../media/image2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5.png"/><Relationship Id="rId11" Type="http://schemas.openxmlformats.org/officeDocument/2006/relationships/image" Target="../media/image710.png"/><Relationship Id="rId24" Type="http://schemas.openxmlformats.org/officeDocument/2006/relationships/image" Target="../media/image723.png"/><Relationship Id="rId32" Type="http://schemas.openxmlformats.org/officeDocument/2006/relationships/image" Target="../media/image731.png"/><Relationship Id="rId37" Type="http://schemas.openxmlformats.org/officeDocument/2006/relationships/image" Target="../media/image736.png"/><Relationship Id="rId40" Type="http://schemas.openxmlformats.org/officeDocument/2006/relationships/image" Target="../media/image205.png"/><Relationship Id="rId45" Type="http://schemas.openxmlformats.org/officeDocument/2006/relationships/image" Target="../media/image742.jpg"/><Relationship Id="rId5" Type="http://schemas.openxmlformats.org/officeDocument/2006/relationships/image" Target="../media/image704.png"/><Relationship Id="rId15" Type="http://schemas.openxmlformats.org/officeDocument/2006/relationships/image" Target="../media/image714.png"/><Relationship Id="rId23" Type="http://schemas.openxmlformats.org/officeDocument/2006/relationships/image" Target="../media/image722.png"/><Relationship Id="rId28" Type="http://schemas.openxmlformats.org/officeDocument/2006/relationships/image" Target="../media/image727.png"/><Relationship Id="rId36" Type="http://schemas.openxmlformats.org/officeDocument/2006/relationships/image" Target="../media/image735.png"/><Relationship Id="rId10" Type="http://schemas.openxmlformats.org/officeDocument/2006/relationships/image" Target="../media/image709.png"/><Relationship Id="rId19" Type="http://schemas.openxmlformats.org/officeDocument/2006/relationships/image" Target="../media/image718.png"/><Relationship Id="rId31" Type="http://schemas.openxmlformats.org/officeDocument/2006/relationships/image" Target="../media/image730.png"/><Relationship Id="rId44" Type="http://schemas.openxmlformats.org/officeDocument/2006/relationships/image" Target="../media/image741.jpg"/><Relationship Id="rId4" Type="http://schemas.openxmlformats.org/officeDocument/2006/relationships/image" Target="../media/image703.png"/><Relationship Id="rId9" Type="http://schemas.openxmlformats.org/officeDocument/2006/relationships/image" Target="../media/image708.png"/><Relationship Id="rId14" Type="http://schemas.openxmlformats.org/officeDocument/2006/relationships/image" Target="../media/image713.png"/><Relationship Id="rId22" Type="http://schemas.openxmlformats.org/officeDocument/2006/relationships/image" Target="../media/image721.png"/><Relationship Id="rId27" Type="http://schemas.openxmlformats.org/officeDocument/2006/relationships/image" Target="../media/image726.png"/><Relationship Id="rId30" Type="http://schemas.openxmlformats.org/officeDocument/2006/relationships/image" Target="../media/image729.png"/><Relationship Id="rId35" Type="http://schemas.openxmlformats.org/officeDocument/2006/relationships/image" Target="../media/image734.png"/><Relationship Id="rId43" Type="http://schemas.openxmlformats.org/officeDocument/2006/relationships/image" Target="../media/image7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9.png"/><Relationship Id="rId13" Type="http://schemas.openxmlformats.org/officeDocument/2006/relationships/image" Target="../media/image754.png"/><Relationship Id="rId18" Type="http://schemas.openxmlformats.org/officeDocument/2006/relationships/image" Target="../media/image759.png"/><Relationship Id="rId26" Type="http://schemas.openxmlformats.org/officeDocument/2006/relationships/image" Target="../media/image767.png"/><Relationship Id="rId39" Type="http://schemas.openxmlformats.org/officeDocument/2006/relationships/image" Target="../media/image780.png"/><Relationship Id="rId3" Type="http://schemas.openxmlformats.org/officeDocument/2006/relationships/image" Target="../media/image744.png"/><Relationship Id="rId21" Type="http://schemas.openxmlformats.org/officeDocument/2006/relationships/image" Target="../media/image762.png"/><Relationship Id="rId34" Type="http://schemas.openxmlformats.org/officeDocument/2006/relationships/image" Target="../media/image775.png"/><Relationship Id="rId42" Type="http://schemas.openxmlformats.org/officeDocument/2006/relationships/image" Target="../media/image781.png"/><Relationship Id="rId7" Type="http://schemas.openxmlformats.org/officeDocument/2006/relationships/image" Target="../media/image748.png"/><Relationship Id="rId12" Type="http://schemas.openxmlformats.org/officeDocument/2006/relationships/image" Target="../media/image753.png"/><Relationship Id="rId17" Type="http://schemas.openxmlformats.org/officeDocument/2006/relationships/image" Target="../media/image758.png"/><Relationship Id="rId25" Type="http://schemas.openxmlformats.org/officeDocument/2006/relationships/image" Target="../media/image766.png"/><Relationship Id="rId33" Type="http://schemas.openxmlformats.org/officeDocument/2006/relationships/image" Target="../media/image774.png"/><Relationship Id="rId38" Type="http://schemas.openxmlformats.org/officeDocument/2006/relationships/image" Target="../media/image779.png"/><Relationship Id="rId2" Type="http://schemas.openxmlformats.org/officeDocument/2006/relationships/image" Target="../media/image743.png"/><Relationship Id="rId16" Type="http://schemas.openxmlformats.org/officeDocument/2006/relationships/image" Target="../media/image757.png"/><Relationship Id="rId20" Type="http://schemas.openxmlformats.org/officeDocument/2006/relationships/image" Target="../media/image761.png"/><Relationship Id="rId29" Type="http://schemas.openxmlformats.org/officeDocument/2006/relationships/image" Target="../media/image770.png"/><Relationship Id="rId41" Type="http://schemas.openxmlformats.org/officeDocument/2006/relationships/image" Target="../media/image2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7.png"/><Relationship Id="rId11" Type="http://schemas.openxmlformats.org/officeDocument/2006/relationships/image" Target="../media/image752.png"/><Relationship Id="rId24" Type="http://schemas.openxmlformats.org/officeDocument/2006/relationships/image" Target="../media/image765.png"/><Relationship Id="rId32" Type="http://schemas.openxmlformats.org/officeDocument/2006/relationships/image" Target="../media/image773.png"/><Relationship Id="rId37" Type="http://schemas.openxmlformats.org/officeDocument/2006/relationships/image" Target="../media/image778.png"/><Relationship Id="rId40" Type="http://schemas.openxmlformats.org/officeDocument/2006/relationships/image" Target="../media/image205.png"/><Relationship Id="rId5" Type="http://schemas.openxmlformats.org/officeDocument/2006/relationships/image" Target="../media/image746.png"/><Relationship Id="rId15" Type="http://schemas.openxmlformats.org/officeDocument/2006/relationships/image" Target="../media/image756.png"/><Relationship Id="rId23" Type="http://schemas.openxmlformats.org/officeDocument/2006/relationships/image" Target="../media/image764.png"/><Relationship Id="rId28" Type="http://schemas.openxmlformats.org/officeDocument/2006/relationships/image" Target="../media/image769.png"/><Relationship Id="rId36" Type="http://schemas.openxmlformats.org/officeDocument/2006/relationships/image" Target="../media/image777.png"/><Relationship Id="rId10" Type="http://schemas.openxmlformats.org/officeDocument/2006/relationships/image" Target="../media/image751.png"/><Relationship Id="rId19" Type="http://schemas.openxmlformats.org/officeDocument/2006/relationships/image" Target="../media/image760.png"/><Relationship Id="rId31" Type="http://schemas.openxmlformats.org/officeDocument/2006/relationships/image" Target="../media/image772.png"/><Relationship Id="rId4" Type="http://schemas.openxmlformats.org/officeDocument/2006/relationships/image" Target="../media/image745.png"/><Relationship Id="rId9" Type="http://schemas.openxmlformats.org/officeDocument/2006/relationships/image" Target="../media/image750.png"/><Relationship Id="rId14" Type="http://schemas.openxmlformats.org/officeDocument/2006/relationships/image" Target="../media/image755.png"/><Relationship Id="rId22" Type="http://schemas.openxmlformats.org/officeDocument/2006/relationships/image" Target="../media/image763.png"/><Relationship Id="rId27" Type="http://schemas.openxmlformats.org/officeDocument/2006/relationships/image" Target="../media/image768.png"/><Relationship Id="rId30" Type="http://schemas.openxmlformats.org/officeDocument/2006/relationships/image" Target="../media/image771.png"/><Relationship Id="rId35" Type="http://schemas.openxmlformats.org/officeDocument/2006/relationships/image" Target="../media/image77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797.png"/><Relationship Id="rId26" Type="http://schemas.openxmlformats.org/officeDocument/2006/relationships/image" Target="../media/image805.png"/><Relationship Id="rId39" Type="http://schemas.openxmlformats.org/officeDocument/2006/relationships/image" Target="../media/image818.png"/><Relationship Id="rId21" Type="http://schemas.openxmlformats.org/officeDocument/2006/relationships/image" Target="../media/image800.png"/><Relationship Id="rId34" Type="http://schemas.openxmlformats.org/officeDocument/2006/relationships/image" Target="../media/image813.png"/><Relationship Id="rId42" Type="http://schemas.openxmlformats.org/officeDocument/2006/relationships/image" Target="../media/image821.png"/><Relationship Id="rId47" Type="http://schemas.openxmlformats.org/officeDocument/2006/relationships/image" Target="../media/image826.png"/><Relationship Id="rId50" Type="http://schemas.openxmlformats.org/officeDocument/2006/relationships/image" Target="../media/image829.png"/><Relationship Id="rId55" Type="http://schemas.openxmlformats.org/officeDocument/2006/relationships/image" Target="../media/image834.png"/><Relationship Id="rId7" Type="http://schemas.openxmlformats.org/officeDocument/2006/relationships/image" Target="../media/image787.png"/><Relationship Id="rId12" Type="http://schemas.openxmlformats.org/officeDocument/2006/relationships/image" Target="../media/image792.png"/><Relationship Id="rId17" Type="http://schemas.openxmlformats.org/officeDocument/2006/relationships/image" Target="../media/image796.png"/><Relationship Id="rId25" Type="http://schemas.openxmlformats.org/officeDocument/2006/relationships/image" Target="../media/image804.png"/><Relationship Id="rId33" Type="http://schemas.openxmlformats.org/officeDocument/2006/relationships/image" Target="../media/image812.png"/><Relationship Id="rId38" Type="http://schemas.openxmlformats.org/officeDocument/2006/relationships/image" Target="../media/image817.png"/><Relationship Id="rId46" Type="http://schemas.openxmlformats.org/officeDocument/2006/relationships/image" Target="../media/image825.png"/><Relationship Id="rId2" Type="http://schemas.openxmlformats.org/officeDocument/2006/relationships/image" Target="../media/image782.png"/><Relationship Id="rId16" Type="http://schemas.openxmlformats.org/officeDocument/2006/relationships/image" Target="../media/image795.png"/><Relationship Id="rId20" Type="http://schemas.openxmlformats.org/officeDocument/2006/relationships/image" Target="../media/image799.png"/><Relationship Id="rId29" Type="http://schemas.openxmlformats.org/officeDocument/2006/relationships/image" Target="../media/image808.png"/><Relationship Id="rId41" Type="http://schemas.openxmlformats.org/officeDocument/2006/relationships/image" Target="../media/image820.png"/><Relationship Id="rId54" Type="http://schemas.openxmlformats.org/officeDocument/2006/relationships/image" Target="../media/image8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6.png"/><Relationship Id="rId11" Type="http://schemas.openxmlformats.org/officeDocument/2006/relationships/image" Target="../media/image791.png"/><Relationship Id="rId24" Type="http://schemas.openxmlformats.org/officeDocument/2006/relationships/image" Target="../media/image803.png"/><Relationship Id="rId32" Type="http://schemas.openxmlformats.org/officeDocument/2006/relationships/image" Target="../media/image811.png"/><Relationship Id="rId37" Type="http://schemas.openxmlformats.org/officeDocument/2006/relationships/image" Target="../media/image816.png"/><Relationship Id="rId40" Type="http://schemas.openxmlformats.org/officeDocument/2006/relationships/image" Target="../media/image819.png"/><Relationship Id="rId45" Type="http://schemas.openxmlformats.org/officeDocument/2006/relationships/image" Target="../media/image824.png"/><Relationship Id="rId53" Type="http://schemas.openxmlformats.org/officeDocument/2006/relationships/image" Target="../media/image832.png"/><Relationship Id="rId58" Type="http://schemas.openxmlformats.org/officeDocument/2006/relationships/image" Target="../media/image835.png"/><Relationship Id="rId5" Type="http://schemas.openxmlformats.org/officeDocument/2006/relationships/image" Target="../media/image785.png"/><Relationship Id="rId15" Type="http://schemas.openxmlformats.org/officeDocument/2006/relationships/image" Target="../media/image794.png"/><Relationship Id="rId23" Type="http://schemas.openxmlformats.org/officeDocument/2006/relationships/image" Target="../media/image802.png"/><Relationship Id="rId28" Type="http://schemas.openxmlformats.org/officeDocument/2006/relationships/image" Target="../media/image807.png"/><Relationship Id="rId36" Type="http://schemas.openxmlformats.org/officeDocument/2006/relationships/image" Target="../media/image815.png"/><Relationship Id="rId49" Type="http://schemas.openxmlformats.org/officeDocument/2006/relationships/image" Target="../media/image828.png"/><Relationship Id="rId57" Type="http://schemas.openxmlformats.org/officeDocument/2006/relationships/image" Target="../media/image206.png"/><Relationship Id="rId10" Type="http://schemas.openxmlformats.org/officeDocument/2006/relationships/image" Target="../media/image790.png"/><Relationship Id="rId19" Type="http://schemas.openxmlformats.org/officeDocument/2006/relationships/image" Target="../media/image798.png"/><Relationship Id="rId31" Type="http://schemas.openxmlformats.org/officeDocument/2006/relationships/image" Target="../media/image810.png"/><Relationship Id="rId44" Type="http://schemas.openxmlformats.org/officeDocument/2006/relationships/image" Target="../media/image823.png"/><Relationship Id="rId52" Type="http://schemas.openxmlformats.org/officeDocument/2006/relationships/image" Target="../media/image831.png"/><Relationship Id="rId4" Type="http://schemas.openxmlformats.org/officeDocument/2006/relationships/image" Target="../media/image784.png"/><Relationship Id="rId9" Type="http://schemas.openxmlformats.org/officeDocument/2006/relationships/image" Target="../media/image789.png"/><Relationship Id="rId14" Type="http://schemas.openxmlformats.org/officeDocument/2006/relationships/image" Target="../media/image793.png"/><Relationship Id="rId22" Type="http://schemas.openxmlformats.org/officeDocument/2006/relationships/image" Target="../media/image801.png"/><Relationship Id="rId27" Type="http://schemas.openxmlformats.org/officeDocument/2006/relationships/image" Target="../media/image806.png"/><Relationship Id="rId30" Type="http://schemas.openxmlformats.org/officeDocument/2006/relationships/image" Target="../media/image809.png"/><Relationship Id="rId35" Type="http://schemas.openxmlformats.org/officeDocument/2006/relationships/image" Target="../media/image814.png"/><Relationship Id="rId43" Type="http://schemas.openxmlformats.org/officeDocument/2006/relationships/image" Target="../media/image822.png"/><Relationship Id="rId48" Type="http://schemas.openxmlformats.org/officeDocument/2006/relationships/image" Target="../media/image827.png"/><Relationship Id="rId56" Type="http://schemas.openxmlformats.org/officeDocument/2006/relationships/image" Target="../media/image205.png"/><Relationship Id="rId8" Type="http://schemas.openxmlformats.org/officeDocument/2006/relationships/image" Target="../media/image788.png"/><Relationship Id="rId51" Type="http://schemas.openxmlformats.org/officeDocument/2006/relationships/image" Target="../media/image830.png"/><Relationship Id="rId3" Type="http://schemas.openxmlformats.org/officeDocument/2006/relationships/image" Target="../media/image783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9.png"/><Relationship Id="rId117" Type="http://schemas.openxmlformats.org/officeDocument/2006/relationships/image" Target="../media/image206.png"/><Relationship Id="rId21" Type="http://schemas.openxmlformats.org/officeDocument/2006/relationships/image" Target="../media/image855.png"/><Relationship Id="rId42" Type="http://schemas.openxmlformats.org/officeDocument/2006/relationships/image" Target="../media/image874.png"/><Relationship Id="rId47" Type="http://schemas.openxmlformats.org/officeDocument/2006/relationships/image" Target="../media/image878.png"/><Relationship Id="rId63" Type="http://schemas.openxmlformats.org/officeDocument/2006/relationships/image" Target="../media/image894.png"/><Relationship Id="rId68" Type="http://schemas.openxmlformats.org/officeDocument/2006/relationships/image" Target="../media/image899.png"/><Relationship Id="rId84" Type="http://schemas.openxmlformats.org/officeDocument/2006/relationships/image" Target="../media/image915.png"/><Relationship Id="rId89" Type="http://schemas.openxmlformats.org/officeDocument/2006/relationships/image" Target="../media/image920.png"/><Relationship Id="rId112" Type="http://schemas.openxmlformats.org/officeDocument/2006/relationships/image" Target="../media/image942.png"/><Relationship Id="rId16" Type="http://schemas.openxmlformats.org/officeDocument/2006/relationships/image" Target="../media/image850.png"/><Relationship Id="rId107" Type="http://schemas.openxmlformats.org/officeDocument/2006/relationships/image" Target="../media/image937.png"/><Relationship Id="rId11" Type="http://schemas.openxmlformats.org/officeDocument/2006/relationships/image" Target="../media/image845.png"/><Relationship Id="rId24" Type="http://schemas.openxmlformats.org/officeDocument/2006/relationships/image" Target="../media/image857.png"/><Relationship Id="rId32" Type="http://schemas.openxmlformats.org/officeDocument/2006/relationships/image" Target="../media/image865.png"/><Relationship Id="rId37" Type="http://schemas.openxmlformats.org/officeDocument/2006/relationships/image" Target="../media/image869.png"/><Relationship Id="rId40" Type="http://schemas.openxmlformats.org/officeDocument/2006/relationships/image" Target="../media/image872.png"/><Relationship Id="rId45" Type="http://schemas.openxmlformats.org/officeDocument/2006/relationships/image" Target="../media/image876.png"/><Relationship Id="rId53" Type="http://schemas.openxmlformats.org/officeDocument/2006/relationships/image" Target="../media/image884.png"/><Relationship Id="rId58" Type="http://schemas.openxmlformats.org/officeDocument/2006/relationships/image" Target="../media/image889.png"/><Relationship Id="rId66" Type="http://schemas.openxmlformats.org/officeDocument/2006/relationships/image" Target="../media/image897.png"/><Relationship Id="rId74" Type="http://schemas.openxmlformats.org/officeDocument/2006/relationships/image" Target="../media/image905.png"/><Relationship Id="rId79" Type="http://schemas.openxmlformats.org/officeDocument/2006/relationships/image" Target="../media/image910.png"/><Relationship Id="rId87" Type="http://schemas.openxmlformats.org/officeDocument/2006/relationships/image" Target="../media/image918.png"/><Relationship Id="rId102" Type="http://schemas.openxmlformats.org/officeDocument/2006/relationships/image" Target="../media/image932.png"/><Relationship Id="rId110" Type="http://schemas.openxmlformats.org/officeDocument/2006/relationships/image" Target="../media/image940.png"/><Relationship Id="rId115" Type="http://schemas.openxmlformats.org/officeDocument/2006/relationships/image" Target="../media/image945.png"/><Relationship Id="rId5" Type="http://schemas.openxmlformats.org/officeDocument/2006/relationships/image" Target="../media/image839.png"/><Relationship Id="rId61" Type="http://schemas.openxmlformats.org/officeDocument/2006/relationships/image" Target="../media/image892.png"/><Relationship Id="rId82" Type="http://schemas.openxmlformats.org/officeDocument/2006/relationships/image" Target="../media/image913.png"/><Relationship Id="rId90" Type="http://schemas.openxmlformats.org/officeDocument/2006/relationships/image" Target="../media/image921.png"/><Relationship Id="rId95" Type="http://schemas.openxmlformats.org/officeDocument/2006/relationships/image" Target="../media/image926.png"/><Relationship Id="rId19" Type="http://schemas.openxmlformats.org/officeDocument/2006/relationships/image" Target="../media/image853.png"/><Relationship Id="rId14" Type="http://schemas.openxmlformats.org/officeDocument/2006/relationships/image" Target="../media/image848.png"/><Relationship Id="rId22" Type="http://schemas.openxmlformats.org/officeDocument/2006/relationships/image" Target="../media/image317.png"/><Relationship Id="rId27" Type="http://schemas.openxmlformats.org/officeDocument/2006/relationships/image" Target="../media/image860.png"/><Relationship Id="rId30" Type="http://schemas.openxmlformats.org/officeDocument/2006/relationships/image" Target="../media/image863.png"/><Relationship Id="rId35" Type="http://schemas.openxmlformats.org/officeDocument/2006/relationships/image" Target="../media/image868.png"/><Relationship Id="rId43" Type="http://schemas.openxmlformats.org/officeDocument/2006/relationships/image" Target="../media/image291.png"/><Relationship Id="rId48" Type="http://schemas.openxmlformats.org/officeDocument/2006/relationships/image" Target="../media/image879.png"/><Relationship Id="rId56" Type="http://schemas.openxmlformats.org/officeDocument/2006/relationships/image" Target="../media/image887.png"/><Relationship Id="rId64" Type="http://schemas.openxmlformats.org/officeDocument/2006/relationships/image" Target="../media/image895.png"/><Relationship Id="rId69" Type="http://schemas.openxmlformats.org/officeDocument/2006/relationships/image" Target="../media/image900.png"/><Relationship Id="rId77" Type="http://schemas.openxmlformats.org/officeDocument/2006/relationships/image" Target="../media/image908.png"/><Relationship Id="rId100" Type="http://schemas.openxmlformats.org/officeDocument/2006/relationships/image" Target="../media/image930.png"/><Relationship Id="rId105" Type="http://schemas.openxmlformats.org/officeDocument/2006/relationships/image" Target="../media/image935.png"/><Relationship Id="rId113" Type="http://schemas.openxmlformats.org/officeDocument/2006/relationships/image" Target="../media/image943.png"/><Relationship Id="rId118" Type="http://schemas.openxmlformats.org/officeDocument/2006/relationships/image" Target="../media/image946.png"/><Relationship Id="rId8" Type="http://schemas.openxmlformats.org/officeDocument/2006/relationships/image" Target="../media/image842.png"/><Relationship Id="rId51" Type="http://schemas.openxmlformats.org/officeDocument/2006/relationships/image" Target="../media/image882.png"/><Relationship Id="rId72" Type="http://schemas.openxmlformats.org/officeDocument/2006/relationships/image" Target="../media/image903.png"/><Relationship Id="rId80" Type="http://schemas.openxmlformats.org/officeDocument/2006/relationships/image" Target="../media/image911.png"/><Relationship Id="rId85" Type="http://schemas.openxmlformats.org/officeDocument/2006/relationships/image" Target="../media/image916.png"/><Relationship Id="rId93" Type="http://schemas.openxmlformats.org/officeDocument/2006/relationships/image" Target="../media/image924.png"/><Relationship Id="rId98" Type="http://schemas.openxmlformats.org/officeDocument/2006/relationships/image" Target="../media/image928.png"/><Relationship Id="rId3" Type="http://schemas.openxmlformats.org/officeDocument/2006/relationships/image" Target="../media/image837.png"/><Relationship Id="rId12" Type="http://schemas.openxmlformats.org/officeDocument/2006/relationships/image" Target="../media/image846.png"/><Relationship Id="rId17" Type="http://schemas.openxmlformats.org/officeDocument/2006/relationships/image" Target="../media/image851.png"/><Relationship Id="rId25" Type="http://schemas.openxmlformats.org/officeDocument/2006/relationships/image" Target="../media/image858.png"/><Relationship Id="rId33" Type="http://schemas.openxmlformats.org/officeDocument/2006/relationships/image" Target="../media/image866.png"/><Relationship Id="rId38" Type="http://schemas.openxmlformats.org/officeDocument/2006/relationships/image" Target="../media/image870.png"/><Relationship Id="rId46" Type="http://schemas.openxmlformats.org/officeDocument/2006/relationships/image" Target="../media/image877.png"/><Relationship Id="rId59" Type="http://schemas.openxmlformats.org/officeDocument/2006/relationships/image" Target="../media/image890.png"/><Relationship Id="rId67" Type="http://schemas.openxmlformats.org/officeDocument/2006/relationships/image" Target="../media/image898.png"/><Relationship Id="rId103" Type="http://schemas.openxmlformats.org/officeDocument/2006/relationships/image" Target="../media/image933.png"/><Relationship Id="rId108" Type="http://schemas.openxmlformats.org/officeDocument/2006/relationships/image" Target="../media/image938.png"/><Relationship Id="rId116" Type="http://schemas.openxmlformats.org/officeDocument/2006/relationships/image" Target="../media/image205.png"/><Relationship Id="rId20" Type="http://schemas.openxmlformats.org/officeDocument/2006/relationships/image" Target="../media/image854.png"/><Relationship Id="rId41" Type="http://schemas.openxmlformats.org/officeDocument/2006/relationships/image" Target="../media/image873.png"/><Relationship Id="rId54" Type="http://schemas.openxmlformats.org/officeDocument/2006/relationships/image" Target="../media/image885.png"/><Relationship Id="rId62" Type="http://schemas.openxmlformats.org/officeDocument/2006/relationships/image" Target="../media/image893.png"/><Relationship Id="rId70" Type="http://schemas.openxmlformats.org/officeDocument/2006/relationships/image" Target="../media/image901.png"/><Relationship Id="rId75" Type="http://schemas.openxmlformats.org/officeDocument/2006/relationships/image" Target="../media/image906.png"/><Relationship Id="rId83" Type="http://schemas.openxmlformats.org/officeDocument/2006/relationships/image" Target="../media/image914.png"/><Relationship Id="rId88" Type="http://schemas.openxmlformats.org/officeDocument/2006/relationships/image" Target="../media/image919.png"/><Relationship Id="rId91" Type="http://schemas.openxmlformats.org/officeDocument/2006/relationships/image" Target="../media/image922.png"/><Relationship Id="rId96" Type="http://schemas.openxmlformats.org/officeDocument/2006/relationships/image" Target="../media/image927.png"/><Relationship Id="rId111" Type="http://schemas.openxmlformats.org/officeDocument/2006/relationships/image" Target="../media/image9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0.png"/><Relationship Id="rId15" Type="http://schemas.openxmlformats.org/officeDocument/2006/relationships/image" Target="../media/image849.png"/><Relationship Id="rId23" Type="http://schemas.openxmlformats.org/officeDocument/2006/relationships/image" Target="../media/image856.png"/><Relationship Id="rId28" Type="http://schemas.openxmlformats.org/officeDocument/2006/relationships/image" Target="../media/image861.png"/><Relationship Id="rId36" Type="http://schemas.openxmlformats.org/officeDocument/2006/relationships/image" Target="../media/image312.png"/><Relationship Id="rId49" Type="http://schemas.openxmlformats.org/officeDocument/2006/relationships/image" Target="../media/image880.png"/><Relationship Id="rId57" Type="http://schemas.openxmlformats.org/officeDocument/2006/relationships/image" Target="../media/image888.png"/><Relationship Id="rId106" Type="http://schemas.openxmlformats.org/officeDocument/2006/relationships/image" Target="../media/image936.png"/><Relationship Id="rId114" Type="http://schemas.openxmlformats.org/officeDocument/2006/relationships/image" Target="../media/image944.png"/><Relationship Id="rId119" Type="http://schemas.openxmlformats.org/officeDocument/2006/relationships/image" Target="../media/image947.png"/><Relationship Id="rId10" Type="http://schemas.openxmlformats.org/officeDocument/2006/relationships/image" Target="../media/image844.png"/><Relationship Id="rId31" Type="http://schemas.openxmlformats.org/officeDocument/2006/relationships/image" Target="../media/image864.png"/><Relationship Id="rId44" Type="http://schemas.openxmlformats.org/officeDocument/2006/relationships/image" Target="../media/image875.png"/><Relationship Id="rId52" Type="http://schemas.openxmlformats.org/officeDocument/2006/relationships/image" Target="../media/image883.png"/><Relationship Id="rId60" Type="http://schemas.openxmlformats.org/officeDocument/2006/relationships/image" Target="../media/image891.png"/><Relationship Id="rId65" Type="http://schemas.openxmlformats.org/officeDocument/2006/relationships/image" Target="../media/image896.png"/><Relationship Id="rId73" Type="http://schemas.openxmlformats.org/officeDocument/2006/relationships/image" Target="../media/image904.png"/><Relationship Id="rId78" Type="http://schemas.openxmlformats.org/officeDocument/2006/relationships/image" Target="../media/image909.png"/><Relationship Id="rId81" Type="http://schemas.openxmlformats.org/officeDocument/2006/relationships/image" Target="../media/image912.png"/><Relationship Id="rId86" Type="http://schemas.openxmlformats.org/officeDocument/2006/relationships/image" Target="../media/image917.png"/><Relationship Id="rId94" Type="http://schemas.openxmlformats.org/officeDocument/2006/relationships/image" Target="../media/image925.png"/><Relationship Id="rId99" Type="http://schemas.openxmlformats.org/officeDocument/2006/relationships/image" Target="../media/image929.png"/><Relationship Id="rId101" Type="http://schemas.openxmlformats.org/officeDocument/2006/relationships/image" Target="../media/image931.png"/><Relationship Id="rId4" Type="http://schemas.openxmlformats.org/officeDocument/2006/relationships/image" Target="../media/image838.png"/><Relationship Id="rId9" Type="http://schemas.openxmlformats.org/officeDocument/2006/relationships/image" Target="../media/image843.png"/><Relationship Id="rId13" Type="http://schemas.openxmlformats.org/officeDocument/2006/relationships/image" Target="../media/image847.png"/><Relationship Id="rId18" Type="http://schemas.openxmlformats.org/officeDocument/2006/relationships/image" Target="../media/image852.png"/><Relationship Id="rId39" Type="http://schemas.openxmlformats.org/officeDocument/2006/relationships/image" Target="../media/image871.png"/><Relationship Id="rId109" Type="http://schemas.openxmlformats.org/officeDocument/2006/relationships/image" Target="../media/image939.png"/><Relationship Id="rId34" Type="http://schemas.openxmlformats.org/officeDocument/2006/relationships/image" Target="../media/image867.png"/><Relationship Id="rId50" Type="http://schemas.openxmlformats.org/officeDocument/2006/relationships/image" Target="../media/image881.png"/><Relationship Id="rId55" Type="http://schemas.openxmlformats.org/officeDocument/2006/relationships/image" Target="../media/image886.png"/><Relationship Id="rId76" Type="http://schemas.openxmlformats.org/officeDocument/2006/relationships/image" Target="../media/image907.png"/><Relationship Id="rId97" Type="http://schemas.openxmlformats.org/officeDocument/2006/relationships/image" Target="../media/image639.png"/><Relationship Id="rId104" Type="http://schemas.openxmlformats.org/officeDocument/2006/relationships/image" Target="../media/image934.png"/><Relationship Id="rId7" Type="http://schemas.openxmlformats.org/officeDocument/2006/relationships/image" Target="../media/image841.png"/><Relationship Id="rId71" Type="http://schemas.openxmlformats.org/officeDocument/2006/relationships/image" Target="../media/image902.png"/><Relationship Id="rId92" Type="http://schemas.openxmlformats.org/officeDocument/2006/relationships/image" Target="../media/image923.png"/><Relationship Id="rId2" Type="http://schemas.openxmlformats.org/officeDocument/2006/relationships/image" Target="../media/image836.png"/><Relationship Id="rId29" Type="http://schemas.openxmlformats.org/officeDocument/2006/relationships/image" Target="../media/image8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3.png"/><Relationship Id="rId13" Type="http://schemas.openxmlformats.org/officeDocument/2006/relationships/image" Target="../media/image958.png"/><Relationship Id="rId18" Type="http://schemas.openxmlformats.org/officeDocument/2006/relationships/image" Target="../media/image963.png"/><Relationship Id="rId26" Type="http://schemas.openxmlformats.org/officeDocument/2006/relationships/image" Target="../media/image968.png"/><Relationship Id="rId39" Type="http://schemas.openxmlformats.org/officeDocument/2006/relationships/image" Target="../media/image978.jpg"/><Relationship Id="rId3" Type="http://schemas.openxmlformats.org/officeDocument/2006/relationships/image" Target="../media/image794.png"/><Relationship Id="rId21" Type="http://schemas.openxmlformats.org/officeDocument/2006/relationships/image" Target="../media/image820.png"/><Relationship Id="rId34" Type="http://schemas.openxmlformats.org/officeDocument/2006/relationships/image" Target="../media/image976.png"/><Relationship Id="rId7" Type="http://schemas.openxmlformats.org/officeDocument/2006/relationships/image" Target="../media/image952.png"/><Relationship Id="rId12" Type="http://schemas.openxmlformats.org/officeDocument/2006/relationships/image" Target="../media/image957.png"/><Relationship Id="rId17" Type="http://schemas.openxmlformats.org/officeDocument/2006/relationships/image" Target="../media/image962.png"/><Relationship Id="rId25" Type="http://schemas.openxmlformats.org/officeDocument/2006/relationships/image" Target="../media/image967.png"/><Relationship Id="rId33" Type="http://schemas.openxmlformats.org/officeDocument/2006/relationships/image" Target="../media/image975.png"/><Relationship Id="rId38" Type="http://schemas.openxmlformats.org/officeDocument/2006/relationships/image" Target="../media/image977.jpg"/><Relationship Id="rId2" Type="http://schemas.openxmlformats.org/officeDocument/2006/relationships/image" Target="../media/image948.png"/><Relationship Id="rId16" Type="http://schemas.openxmlformats.org/officeDocument/2006/relationships/image" Target="../media/image961.png"/><Relationship Id="rId20" Type="http://schemas.openxmlformats.org/officeDocument/2006/relationships/image" Target="../media/image855.png"/><Relationship Id="rId29" Type="http://schemas.openxmlformats.org/officeDocument/2006/relationships/image" Target="../media/image9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1.png"/><Relationship Id="rId11" Type="http://schemas.openxmlformats.org/officeDocument/2006/relationships/image" Target="../media/image956.png"/><Relationship Id="rId24" Type="http://schemas.openxmlformats.org/officeDocument/2006/relationships/image" Target="../media/image966.png"/><Relationship Id="rId32" Type="http://schemas.openxmlformats.org/officeDocument/2006/relationships/image" Target="../media/image974.png"/><Relationship Id="rId37" Type="http://schemas.openxmlformats.org/officeDocument/2006/relationships/image" Target="../media/image206.png"/><Relationship Id="rId40" Type="http://schemas.openxmlformats.org/officeDocument/2006/relationships/image" Target="../media/image979.jpg"/><Relationship Id="rId5" Type="http://schemas.openxmlformats.org/officeDocument/2006/relationships/image" Target="../media/image950.png"/><Relationship Id="rId15" Type="http://schemas.openxmlformats.org/officeDocument/2006/relationships/image" Target="../media/image960.png"/><Relationship Id="rId23" Type="http://schemas.openxmlformats.org/officeDocument/2006/relationships/image" Target="../media/image312.png"/><Relationship Id="rId28" Type="http://schemas.openxmlformats.org/officeDocument/2006/relationships/image" Target="../media/image970.png"/><Relationship Id="rId36" Type="http://schemas.openxmlformats.org/officeDocument/2006/relationships/image" Target="../media/image205.png"/><Relationship Id="rId10" Type="http://schemas.openxmlformats.org/officeDocument/2006/relationships/image" Target="../media/image955.png"/><Relationship Id="rId19" Type="http://schemas.openxmlformats.org/officeDocument/2006/relationships/image" Target="../media/image964.png"/><Relationship Id="rId31" Type="http://schemas.openxmlformats.org/officeDocument/2006/relationships/image" Target="../media/image973.png"/><Relationship Id="rId4" Type="http://schemas.openxmlformats.org/officeDocument/2006/relationships/image" Target="../media/image949.png"/><Relationship Id="rId9" Type="http://schemas.openxmlformats.org/officeDocument/2006/relationships/image" Target="../media/image954.png"/><Relationship Id="rId14" Type="http://schemas.openxmlformats.org/officeDocument/2006/relationships/image" Target="../media/image959.png"/><Relationship Id="rId22" Type="http://schemas.openxmlformats.org/officeDocument/2006/relationships/image" Target="../media/image965.png"/><Relationship Id="rId27" Type="http://schemas.openxmlformats.org/officeDocument/2006/relationships/image" Target="../media/image969.png"/><Relationship Id="rId30" Type="http://schemas.openxmlformats.org/officeDocument/2006/relationships/image" Target="../media/image972.png"/><Relationship Id="rId35" Type="http://schemas.openxmlformats.org/officeDocument/2006/relationships/image" Target="../media/image8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2071116" y="2346947"/>
            <a:ext cx="232397" cy="348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00072" y="2377427"/>
            <a:ext cx="182092" cy="297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2551" y="2399792"/>
            <a:ext cx="139826" cy="255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40279" y="2397239"/>
            <a:ext cx="730757" cy="2979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9235" y="2427719"/>
            <a:ext cx="680465" cy="2476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92350" y="2450210"/>
            <a:ext cx="637413" cy="204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8376" y="2392667"/>
            <a:ext cx="256806" cy="3070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35807" y="2421635"/>
            <a:ext cx="209537" cy="2583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59302" y="2445004"/>
            <a:ext cx="165608" cy="2150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7935" y="2397239"/>
            <a:ext cx="288810" cy="2979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6891" y="2427719"/>
            <a:ext cx="240029" cy="2476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8990" y="2450210"/>
            <a:ext cx="197231" cy="2047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13403" y="2397239"/>
            <a:ext cx="715518" cy="2979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42359" y="2427719"/>
            <a:ext cx="666750" cy="2476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64965" y="2450210"/>
            <a:ext cx="623570" cy="2047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78452" y="2397239"/>
            <a:ext cx="319265" cy="2979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05884" y="2427719"/>
            <a:ext cx="272034" cy="2476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29378" y="2450210"/>
            <a:ext cx="227965" cy="2047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62500" y="2346960"/>
            <a:ext cx="261378" cy="3543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91455" y="2377439"/>
            <a:ext cx="212598" cy="3040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14315" y="2399792"/>
            <a:ext cx="168783" cy="26149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89576" y="2397239"/>
            <a:ext cx="1034034" cy="29795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7008" y="2427719"/>
            <a:ext cx="985265" cy="24766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0376" y="2450210"/>
            <a:ext cx="941959" cy="2047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74079" y="2346947"/>
            <a:ext cx="514350" cy="35281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01511" y="2377427"/>
            <a:ext cx="467118" cy="30252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24879" y="2399792"/>
            <a:ext cx="422910" cy="25996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29755" y="2397239"/>
            <a:ext cx="474713" cy="29795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57188" y="2427719"/>
            <a:ext cx="427482" cy="24766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80809" y="2450210"/>
            <a:ext cx="382523" cy="20472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40295" y="2397239"/>
            <a:ext cx="704850" cy="29795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69252" y="2427719"/>
            <a:ext cx="654557" cy="24766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91857" y="2450210"/>
            <a:ext cx="612013" cy="20472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99247" y="2397239"/>
            <a:ext cx="250685" cy="29795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26680" y="2427719"/>
            <a:ext cx="203453" cy="24766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96783" y="2450210"/>
            <a:ext cx="112268" cy="20472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50175" y="2450210"/>
            <a:ext cx="20574" cy="20472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85176" y="2555773"/>
            <a:ext cx="144018" cy="168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14131" y="2584704"/>
            <a:ext cx="95213" cy="12115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36356" y="2608072"/>
            <a:ext cx="52324" cy="765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3483" y="2397239"/>
            <a:ext cx="547865" cy="2979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92440" y="2427719"/>
            <a:ext cx="497573" cy="24766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52866" y="2449829"/>
            <a:ext cx="117220" cy="20573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257285" y="2449829"/>
            <a:ext cx="145161" cy="20573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15427" y="2450210"/>
            <a:ext cx="112141" cy="20472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50223" y="2397239"/>
            <a:ext cx="779526" cy="29795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77656" y="2427719"/>
            <a:ext cx="732281" cy="24766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01278" y="2450210"/>
            <a:ext cx="687324" cy="20472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76231" y="2392667"/>
            <a:ext cx="610362" cy="307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3664" y="2421635"/>
            <a:ext cx="563118" cy="25831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27031" y="2445004"/>
            <a:ext cx="519175" cy="21501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82139" y="2819387"/>
            <a:ext cx="1291589" cy="30709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09572" y="2848355"/>
            <a:ext cx="1244346" cy="25831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33194" y="2871723"/>
            <a:ext cx="1199642" cy="21501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06495" y="2819387"/>
            <a:ext cx="610361" cy="307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33927" y="2848355"/>
            <a:ext cx="563118" cy="25831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57296" y="2871723"/>
            <a:ext cx="519175" cy="21501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54196" y="2819387"/>
            <a:ext cx="666750" cy="307098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81628" y="2848355"/>
            <a:ext cx="619505" cy="25831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05122" y="2871723"/>
            <a:ext cx="575437" cy="21501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68952" y="2819387"/>
            <a:ext cx="1415034" cy="30709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97908" y="2848355"/>
            <a:ext cx="1366265" cy="25831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20386" y="2871723"/>
            <a:ext cx="1323339" cy="21501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13703" y="2823959"/>
            <a:ext cx="703326" cy="29795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42659" y="2854439"/>
            <a:ext cx="654558" cy="2476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64758" y="2876930"/>
            <a:ext cx="611123" cy="20472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755892" y="2819387"/>
            <a:ext cx="1088898" cy="30709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83323" y="2848355"/>
            <a:ext cx="1041653" cy="25831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06818" y="2871723"/>
            <a:ext cx="997711" cy="21501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88223" y="2823959"/>
            <a:ext cx="319265" cy="2979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15656" y="2854439"/>
            <a:ext cx="272033" cy="2476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39151" y="2876930"/>
            <a:ext cx="227965" cy="20472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66176" y="2823959"/>
            <a:ext cx="779526" cy="29795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293607" y="2854439"/>
            <a:ext cx="732281" cy="24766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17230" y="2876930"/>
            <a:ext cx="687324" cy="20472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83040" y="2819387"/>
            <a:ext cx="451853" cy="3070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110471" y="2848355"/>
            <a:ext cx="404622" cy="25831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133967" y="2871723"/>
            <a:ext cx="360044" cy="21501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573768" y="2823959"/>
            <a:ext cx="698753" cy="29795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602723" y="2854439"/>
            <a:ext cx="649985" cy="24766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625838" y="2876930"/>
            <a:ext cx="606551" cy="20472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12691" y="3250679"/>
            <a:ext cx="319265" cy="2979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040123" y="3281159"/>
            <a:ext cx="272034" cy="2476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063619" y="3303651"/>
            <a:ext cx="227964" cy="20472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69308" y="3246107"/>
            <a:ext cx="592074" cy="30709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98264" y="3275076"/>
            <a:ext cx="543293" cy="258317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421251" y="3298444"/>
            <a:ext cx="499872" cy="21501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998720" y="3246107"/>
            <a:ext cx="1407414" cy="30709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027676" y="3275076"/>
            <a:ext cx="1358646" cy="25831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50790" y="3298444"/>
            <a:ext cx="1314831" cy="21501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35852" y="3246107"/>
            <a:ext cx="1625346" cy="30709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464808" y="3275076"/>
            <a:ext cx="1576578" cy="25831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487921" y="3298444"/>
            <a:ext cx="1533017" cy="21501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20811" y="3418332"/>
            <a:ext cx="134874" cy="13487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048243" y="3447328"/>
            <a:ext cx="86065" cy="8606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071611" y="3470147"/>
            <a:ext cx="42545" cy="4305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926335" y="3788651"/>
            <a:ext cx="337553" cy="34824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955292" y="3819131"/>
            <a:ext cx="288810" cy="297954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77517" y="3841496"/>
            <a:ext cx="245744" cy="25514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83892" y="3834371"/>
            <a:ext cx="211086" cy="307098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11323" y="3863340"/>
            <a:ext cx="163804" cy="25831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34945" y="3886708"/>
            <a:ext cx="119761" cy="21501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44495" y="3838943"/>
            <a:ext cx="736854" cy="297954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473451" y="3869423"/>
            <a:ext cx="688086" cy="24766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96692" y="3891915"/>
            <a:ext cx="643763" cy="204724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14116" y="3863340"/>
            <a:ext cx="451853" cy="3070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35451" y="3863340"/>
            <a:ext cx="404622" cy="25831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258946" y="3886708"/>
            <a:ext cx="360044" cy="215011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680459" y="3838943"/>
            <a:ext cx="547865" cy="2979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709415" y="3869423"/>
            <a:ext cx="497573" cy="24766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069841" y="3892550"/>
            <a:ext cx="117221" cy="204469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874261" y="3891915"/>
            <a:ext cx="145161" cy="20510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732403" y="3891915"/>
            <a:ext cx="112141" cy="20472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248911" y="3834371"/>
            <a:ext cx="1436369" cy="30709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277867" y="3863340"/>
            <a:ext cx="1387602" cy="25831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299965" y="3886708"/>
            <a:ext cx="1345057" cy="215011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730240" y="3834371"/>
            <a:ext cx="451853" cy="3070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757671" y="3863340"/>
            <a:ext cx="404622" cy="25831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781166" y="3886708"/>
            <a:ext cx="360045" cy="21501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216396" y="3782580"/>
            <a:ext cx="361962" cy="360413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45352" y="3811511"/>
            <a:ext cx="311670" cy="31167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268211" y="3835146"/>
            <a:ext cx="268720" cy="267843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531864" y="3838943"/>
            <a:ext cx="476262" cy="297954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559295" y="3869423"/>
            <a:ext cx="428993" cy="24766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582664" y="3891915"/>
            <a:ext cx="384301" cy="204724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059168" y="3788651"/>
            <a:ext cx="218681" cy="348246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086600" y="3819131"/>
            <a:ext cx="171450" cy="29795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110094" y="3841750"/>
            <a:ext cx="127761" cy="255269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225283" y="3834371"/>
            <a:ext cx="1122426" cy="307098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252716" y="3863340"/>
            <a:ext cx="1075181" cy="258318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276338" y="3886708"/>
            <a:ext cx="1031112" cy="21501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385047" y="3838943"/>
            <a:ext cx="703326" cy="29795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414004" y="3869423"/>
            <a:ext cx="654557" cy="2476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436102" y="3891915"/>
            <a:ext cx="611124" cy="20472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113519" y="3834371"/>
            <a:ext cx="1116329" cy="30709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42476" y="3863340"/>
            <a:ext cx="1067562" cy="258318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165463" y="3886708"/>
            <a:ext cx="1024127" cy="215011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182367" y="4261091"/>
            <a:ext cx="441198" cy="307098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211323" y="4290059"/>
            <a:ext cx="392417" cy="258318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234310" y="4313428"/>
            <a:ext cx="348869" cy="215011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648711" y="4265663"/>
            <a:ext cx="547865" cy="2979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677667" y="4296143"/>
            <a:ext cx="497573" cy="24766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038094" y="4319270"/>
            <a:ext cx="117220" cy="204469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842514" y="4318634"/>
            <a:ext cx="145161" cy="205104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700654" y="4318634"/>
            <a:ext cx="112140" cy="20472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214116" y="4261091"/>
            <a:ext cx="1291590" cy="30709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241548" y="4290059"/>
            <a:ext cx="1244346" cy="25831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265170" y="4313428"/>
            <a:ext cx="1199641" cy="21501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529328" y="4261091"/>
            <a:ext cx="451853" cy="3070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556759" y="4290059"/>
            <a:ext cx="404622" cy="25831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580254" y="4313428"/>
            <a:ext cx="360045" cy="21501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12435" y="4265663"/>
            <a:ext cx="919734" cy="297954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41391" y="4296143"/>
            <a:ext cx="870965" cy="24766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64633" y="4318634"/>
            <a:ext cx="827024" cy="20472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974079" y="4261091"/>
            <a:ext cx="1276350" cy="307098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001511" y="4290059"/>
            <a:ext cx="1229106" cy="258318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024879" y="4313428"/>
            <a:ext cx="1185164" cy="215011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293864" y="4261091"/>
            <a:ext cx="2056637" cy="307098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322819" y="4290059"/>
            <a:ext cx="2007870" cy="258318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345553" y="4313428"/>
            <a:ext cx="1964690" cy="215011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299447" y="4424197"/>
            <a:ext cx="144018" cy="168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328404" y="4453128"/>
            <a:ext cx="95213" cy="1211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350629" y="4476496"/>
            <a:ext cx="52324" cy="7658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488423" y="4265663"/>
            <a:ext cx="491490" cy="297954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517380" y="4296143"/>
            <a:ext cx="441198" cy="247662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539985" y="4318634"/>
            <a:ext cx="398653" cy="204723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924811" y="4692383"/>
            <a:ext cx="814577" cy="297954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953767" y="4722863"/>
            <a:ext cx="764286" cy="247662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976882" y="4745354"/>
            <a:ext cx="721232" cy="20472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759964" y="4692383"/>
            <a:ext cx="925830" cy="297954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788920" y="4722863"/>
            <a:ext cx="877061" cy="247662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811907" y="4745354"/>
            <a:ext cx="833501" cy="204724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744467" y="4692383"/>
            <a:ext cx="1189482" cy="302526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771900" y="4722863"/>
            <a:ext cx="1142238" cy="25223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795267" y="4745354"/>
            <a:ext cx="1098296" cy="209803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957571" y="4687811"/>
            <a:ext cx="796289" cy="307098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985003" y="4716779"/>
            <a:ext cx="749046" cy="258318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008626" y="4740147"/>
            <a:ext cx="704976" cy="215010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702808" y="4850917"/>
            <a:ext cx="144017" cy="168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731764" y="4879847"/>
            <a:ext cx="95213" cy="1211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753989" y="4903215"/>
            <a:ext cx="52324" cy="7658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878067" y="4687811"/>
            <a:ext cx="671321" cy="307098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905500" y="4716779"/>
            <a:ext cx="622553" cy="258318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929121" y="4740147"/>
            <a:ext cx="579120" cy="215010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588252" y="4687811"/>
            <a:ext cx="2064257" cy="307098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617207" y="4716779"/>
            <a:ext cx="2015490" cy="258318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640194" y="4740147"/>
            <a:ext cx="1971802" cy="215010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683752" y="4687811"/>
            <a:ext cx="1009650" cy="307098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712707" y="4716779"/>
            <a:ext cx="960881" cy="258318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734806" y="4740147"/>
            <a:ext cx="917701" cy="215010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707880" y="4692383"/>
            <a:ext cx="547865" cy="2979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736835" y="4722863"/>
            <a:ext cx="497573" cy="24766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097261" y="4745990"/>
            <a:ext cx="117221" cy="204469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901681" y="4745354"/>
            <a:ext cx="145161" cy="205104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759695" y="4745354"/>
            <a:ext cx="112268" cy="204724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991867" y="5114531"/>
            <a:ext cx="1555242" cy="307098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020823" y="5143500"/>
            <a:ext cx="1506474" cy="258318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044064" y="5166867"/>
            <a:ext cx="1462786" cy="21501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590544" y="5114531"/>
            <a:ext cx="451853" cy="3070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617976" y="5143500"/>
            <a:ext cx="404622" cy="25831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641471" y="5166867"/>
            <a:ext cx="360044" cy="21501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075176" y="5114531"/>
            <a:ext cx="666750" cy="307098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102608" y="5143500"/>
            <a:ext cx="619506" cy="25831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126103" y="5166867"/>
            <a:ext cx="575437" cy="215010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777740" y="5114531"/>
            <a:ext cx="1680210" cy="307098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806696" y="5143500"/>
            <a:ext cx="1631442" cy="258318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829936" y="5166867"/>
            <a:ext cx="1587118" cy="215010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393179" y="5277637"/>
            <a:ext cx="144018" cy="168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422135" y="5306567"/>
            <a:ext cx="95213" cy="1211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444360" y="5329935"/>
            <a:ext cx="52324" cy="765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582156" y="5114531"/>
            <a:ext cx="1009650" cy="307098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611111" y="5143500"/>
            <a:ext cx="959357" cy="258318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633718" y="5166867"/>
            <a:ext cx="916812" cy="215010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30668" y="5119103"/>
            <a:ext cx="610362" cy="297954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659623" y="5149583"/>
            <a:ext cx="560070" cy="247662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681721" y="5172075"/>
            <a:ext cx="518032" cy="204724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267700" y="5062753"/>
            <a:ext cx="185166" cy="172948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295131" y="5091657"/>
            <a:ext cx="137947" cy="124232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318754" y="5115305"/>
            <a:ext cx="93091" cy="80263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392668" y="5114531"/>
            <a:ext cx="1224533" cy="307098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421623" y="5143500"/>
            <a:ext cx="1175766" cy="258318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444738" y="5166867"/>
            <a:ext cx="1131951" cy="215010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40823" y="5119103"/>
            <a:ext cx="547865" cy="2979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69780" y="5149583"/>
            <a:ext cx="497573" cy="24766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0030206" y="5172709"/>
            <a:ext cx="117221" cy="204470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34626" y="5172075"/>
            <a:ext cx="145160" cy="205104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692640" y="5172075"/>
            <a:ext cx="112267" cy="20472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755135" y="5545835"/>
            <a:ext cx="953262" cy="297954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782567" y="5576315"/>
            <a:ext cx="906017" cy="247662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806190" y="5598782"/>
            <a:ext cx="861695" cy="204685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636008" y="5489447"/>
            <a:ext cx="185165" cy="172948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663440" y="5518402"/>
            <a:ext cx="137947" cy="124232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687061" y="5542026"/>
            <a:ext cx="93090" cy="80264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840223" y="5545835"/>
            <a:ext cx="703326" cy="29795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869179" y="5576315"/>
            <a:ext cx="654558" cy="2476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891278" y="5598782"/>
            <a:ext cx="611124" cy="204685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573267" y="5489447"/>
            <a:ext cx="185165" cy="172948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600700" y="5518402"/>
            <a:ext cx="137947" cy="124232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624321" y="5542026"/>
            <a:ext cx="93090" cy="80264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699759" y="5541264"/>
            <a:ext cx="1163574" cy="307098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728715" y="5570220"/>
            <a:ext cx="1114806" cy="258318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751703" y="5593626"/>
            <a:ext cx="1071118" cy="214998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903719" y="5541264"/>
            <a:ext cx="1404366" cy="307098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931152" y="5570220"/>
            <a:ext cx="1357122" cy="258318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954646" y="5593626"/>
            <a:ext cx="1313179" cy="214998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243316" y="5489447"/>
            <a:ext cx="185166" cy="172948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270747" y="5518402"/>
            <a:ext cx="137947" cy="124232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294369" y="5542026"/>
            <a:ext cx="93090" cy="80264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9500" y="7620"/>
            <a:ext cx="4898898" cy="1387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0647" y="45719"/>
            <a:ext cx="4853178" cy="1341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9500" y="739140"/>
            <a:ext cx="2167890" cy="13876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60647" y="777240"/>
            <a:ext cx="2122170" cy="1341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8428" y="739140"/>
            <a:ext cx="3350514" cy="13876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89576" y="777240"/>
            <a:ext cx="3304794" cy="1341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76971" y="1325880"/>
            <a:ext cx="467118" cy="427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8119" y="1363980"/>
            <a:ext cx="421398" cy="381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UKRAIN</a:t>
            </a:r>
            <a:r>
              <a:rPr spc="325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568451" y="1848611"/>
            <a:ext cx="290322" cy="2994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4359" y="1874507"/>
            <a:ext cx="247662" cy="256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3613" y="1894967"/>
            <a:ext cx="210883" cy="2189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9431" y="1888248"/>
            <a:ext cx="183654" cy="2644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5339" y="1914144"/>
            <a:ext cx="139446" cy="2217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088" y="1934464"/>
            <a:ext cx="102514" cy="1838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9555" y="1892820"/>
            <a:ext cx="631698" cy="2552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5463" y="1918716"/>
            <a:ext cx="587501" cy="2125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4894" y="1938782"/>
            <a:ext cx="551180" cy="1751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77923" y="1888248"/>
            <a:ext cx="387845" cy="2644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3832" y="1914144"/>
            <a:ext cx="343674" cy="2217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23263" y="1934464"/>
            <a:ext cx="307339" cy="1838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7879" y="1892820"/>
            <a:ext cx="467118" cy="2552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2264" y="1918716"/>
            <a:ext cx="425970" cy="2125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19985" y="1939289"/>
            <a:ext cx="100329" cy="17526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53488" y="1938782"/>
            <a:ext cx="124206" cy="1757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2710" y="1938782"/>
            <a:ext cx="96012" cy="175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77083" y="1888248"/>
            <a:ext cx="1107186" cy="2644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02992" y="1914144"/>
            <a:ext cx="1062990" cy="22174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22676" y="1934464"/>
            <a:ext cx="1026413" cy="1838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20084" y="1888248"/>
            <a:ext cx="523493" cy="26440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45991" y="1914144"/>
            <a:ext cx="480834" cy="22174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65550" y="1934464"/>
            <a:ext cx="443738" cy="1838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90059" y="1888248"/>
            <a:ext cx="1192530" cy="26440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14444" y="1914144"/>
            <a:ext cx="1149858" cy="22174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34890" y="1934464"/>
            <a:ext cx="1112266" cy="1838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39155" y="2028469"/>
            <a:ext cx="124232" cy="14551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63540" y="2054351"/>
            <a:ext cx="83097" cy="1028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83859" y="2073782"/>
            <a:ext cx="44957" cy="6578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73023" y="2258580"/>
            <a:ext cx="421398" cy="2552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7408" y="2284476"/>
            <a:ext cx="380250" cy="21259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7753" y="2304542"/>
            <a:ext cx="342011" cy="17513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54608" y="2254008"/>
            <a:ext cx="1686305" cy="26440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80516" y="2279904"/>
            <a:ext cx="1643634" cy="22174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9591" y="2300223"/>
            <a:ext cx="1606651" cy="1838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91967" y="2258580"/>
            <a:ext cx="467118" cy="2552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16351" y="2284476"/>
            <a:ext cx="425970" cy="2125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24073" y="2305050"/>
            <a:ext cx="100329" cy="17525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57576" y="2304542"/>
            <a:ext cx="124206" cy="17576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36798" y="2304542"/>
            <a:ext cx="96012" cy="17513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26891" y="2254008"/>
            <a:ext cx="1151382" cy="26440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52800" y="2279904"/>
            <a:ext cx="1107186" cy="22174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72484" y="2300223"/>
            <a:ext cx="1070355" cy="1838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46091" y="2254008"/>
            <a:ext cx="387845" cy="2644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72000" y="2279904"/>
            <a:ext cx="343674" cy="2217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91430" y="2300223"/>
            <a:ext cx="307340" cy="1838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94147" y="2254008"/>
            <a:ext cx="572262" cy="26440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20055" y="2279904"/>
            <a:ext cx="529577" cy="22174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39486" y="2300223"/>
            <a:ext cx="492633" cy="1838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3691" y="2619768"/>
            <a:ext cx="1212341" cy="26440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8076" y="2645664"/>
            <a:ext cx="1169670" cy="22174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28103" y="2665983"/>
            <a:ext cx="1132497" cy="1838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3183" y="2619768"/>
            <a:ext cx="663701" cy="26440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77567" y="2645664"/>
            <a:ext cx="622554" cy="22174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7888" y="2665983"/>
            <a:ext cx="584454" cy="1838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80132" y="2624340"/>
            <a:ext cx="698754" cy="25525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606039" y="2650235"/>
            <a:ext cx="656082" cy="21259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25344" y="2670301"/>
            <a:ext cx="618870" cy="17513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329940" y="2619768"/>
            <a:ext cx="1472946" cy="26440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55847" y="2645664"/>
            <a:ext cx="1430274" cy="22174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375278" y="2665983"/>
            <a:ext cx="1392809" cy="1838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56988" y="2619768"/>
            <a:ext cx="715517" cy="26440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82896" y="2645664"/>
            <a:ext cx="672846" cy="22174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901946" y="2665983"/>
            <a:ext cx="635888" cy="18389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82168" y="2985528"/>
            <a:ext cx="523494" cy="26440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8076" y="3011423"/>
            <a:ext cx="480834" cy="22174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27633" y="3031744"/>
            <a:ext cx="443699" cy="18389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46047" y="2985528"/>
            <a:ext cx="1194054" cy="26440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70432" y="3011423"/>
            <a:ext cx="1151382" cy="22174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90942" y="3031744"/>
            <a:ext cx="1113726" cy="183895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77439" y="2990100"/>
            <a:ext cx="273545" cy="25525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401823" y="3015995"/>
            <a:ext cx="230886" cy="21259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21889" y="3036061"/>
            <a:ext cx="193675" cy="175133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3764" y="2990100"/>
            <a:ext cx="663701" cy="255257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08148" y="3015995"/>
            <a:ext cx="622553" cy="21259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28595" y="3036061"/>
            <a:ext cx="584581" cy="17513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372611" y="2990100"/>
            <a:ext cx="707898" cy="25525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98520" y="3015995"/>
            <a:ext cx="663701" cy="21259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17823" y="3036061"/>
            <a:ext cx="627506" cy="17513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34028" y="3131849"/>
            <a:ext cx="116586" cy="11808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58411" y="3159207"/>
            <a:ext cx="73958" cy="7395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78351" y="3178555"/>
            <a:ext cx="36702" cy="3683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7595" y="3461003"/>
            <a:ext cx="326898" cy="299466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3504" y="3486899"/>
            <a:ext cx="284238" cy="25680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22985" y="3507359"/>
            <a:ext cx="247053" cy="21894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54963" y="3500640"/>
            <a:ext cx="933450" cy="26440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0872" y="3526535"/>
            <a:ext cx="889254" cy="22174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00302" y="3546855"/>
            <a:ext cx="852678" cy="183896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880616" y="3505212"/>
            <a:ext cx="604266" cy="255257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05000" y="3531108"/>
            <a:ext cx="561594" cy="212597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25320" y="3551173"/>
            <a:ext cx="524002" cy="17513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581655" y="3500640"/>
            <a:ext cx="1219962" cy="264401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607564" y="3526535"/>
            <a:ext cx="1175765" cy="22174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26614" y="3546855"/>
            <a:ext cx="1139571" cy="183896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92296" y="3505212"/>
            <a:ext cx="523494" cy="255257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18203" y="3531108"/>
            <a:ext cx="480834" cy="212597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937508" y="3551173"/>
            <a:ext cx="443611" cy="17513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95800" y="3500640"/>
            <a:ext cx="1072134" cy="264401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21708" y="3526535"/>
            <a:ext cx="1027938" cy="221741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541011" y="3546855"/>
            <a:ext cx="991870" cy="183896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5404" y="3870972"/>
            <a:ext cx="467118" cy="2552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89787" y="3896867"/>
            <a:ext cx="425970" cy="2125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7496" y="3916679"/>
            <a:ext cx="100368" cy="175260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1024" y="3916679"/>
            <a:ext cx="124180" cy="17538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10247" y="3916934"/>
            <a:ext cx="95961" cy="175133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66800" y="3866400"/>
            <a:ext cx="925830" cy="26440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92708" y="3892296"/>
            <a:ext cx="883158" cy="22174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12138" y="3912615"/>
            <a:ext cx="845819" cy="183895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16251" y="3870972"/>
            <a:ext cx="419849" cy="25525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40635" y="3896867"/>
            <a:ext cx="378701" cy="212598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60955" y="3916934"/>
            <a:ext cx="340487" cy="175133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473451" y="3870972"/>
            <a:ext cx="599694" cy="255257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499360" y="3896867"/>
            <a:ext cx="557009" cy="212598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518664" y="3916934"/>
            <a:ext cx="519556" cy="175133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035807" y="4012721"/>
            <a:ext cx="116586" cy="11808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060192" y="4040079"/>
            <a:ext cx="73958" cy="7395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080130" y="4059428"/>
            <a:ext cx="36702" cy="36830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88263" y="6124955"/>
            <a:ext cx="182092" cy="256806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9600" y="6147815"/>
            <a:ext cx="147091" cy="220230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9056" y="6167615"/>
            <a:ext cx="109486" cy="182803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29995" y="6163055"/>
            <a:ext cx="267461" cy="223253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1331" y="6184379"/>
            <a:ext cx="230886" cy="186677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70826" y="6204839"/>
            <a:ext cx="194373" cy="149237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04316" y="6163055"/>
            <a:ext cx="625602" cy="218681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25652" y="6184391"/>
            <a:ext cx="589026" cy="18365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45451" y="6204839"/>
            <a:ext cx="552081" cy="145580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644395" y="6163055"/>
            <a:ext cx="445769" cy="218681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665732" y="6184391"/>
            <a:ext cx="409194" cy="18365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685544" y="6204839"/>
            <a:ext cx="372237" cy="145580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98548" y="6158484"/>
            <a:ext cx="579882" cy="227825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119883" y="6181344"/>
            <a:ext cx="543293" cy="189737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139695" y="6201168"/>
            <a:ext cx="505836" cy="152908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697479" y="6158484"/>
            <a:ext cx="1011173" cy="227825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718816" y="6181344"/>
            <a:ext cx="976121" cy="189737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39008" y="6201168"/>
            <a:ext cx="937641" cy="152908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735323" y="6158484"/>
            <a:ext cx="630174" cy="227825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756659" y="6181344"/>
            <a:ext cx="593598" cy="189737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777234" y="6201168"/>
            <a:ext cx="555370" cy="152908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84547" y="6158484"/>
            <a:ext cx="1448562" cy="227825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405884" y="6181344"/>
            <a:ext cx="1413510" cy="189737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426077" y="6201168"/>
            <a:ext cx="1375028" cy="152908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853684" y="6163055"/>
            <a:ext cx="354329" cy="218681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875020" y="6184391"/>
            <a:ext cx="317753" cy="18365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894959" y="6204839"/>
            <a:ext cx="280669" cy="145580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234684" y="6158484"/>
            <a:ext cx="619506" cy="227825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256020" y="6181344"/>
            <a:ext cx="582929" cy="189737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276594" y="6201168"/>
            <a:ext cx="544576" cy="152908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59523" y="6163055"/>
            <a:ext cx="622553" cy="218681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80859" y="6184391"/>
            <a:ext cx="585977" cy="183654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00671" y="6204839"/>
            <a:ext cx="548767" cy="145580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443216" y="6280398"/>
            <a:ext cx="104359" cy="104360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464552" y="6303264"/>
            <a:ext cx="67765" cy="67767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484491" y="6323076"/>
            <a:ext cx="30606" cy="30822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74548" y="4268723"/>
            <a:ext cx="5064252" cy="1656588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768340" y="1769364"/>
            <a:ext cx="5774435" cy="4162044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94092" y="4067555"/>
            <a:ext cx="4306824" cy="2442972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9500" y="7620"/>
            <a:ext cx="4898898" cy="1387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0647" y="45719"/>
            <a:ext cx="4853178" cy="1341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9500" y="739140"/>
            <a:ext cx="2167890" cy="13876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60647" y="777240"/>
            <a:ext cx="2122170" cy="1341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8428" y="739140"/>
            <a:ext cx="3350514" cy="13876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89576" y="777240"/>
            <a:ext cx="3304794" cy="1341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76971" y="1325880"/>
            <a:ext cx="467118" cy="427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8119" y="1363980"/>
            <a:ext cx="421398" cy="381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UKRAIN</a:t>
            </a:r>
            <a:r>
              <a:rPr spc="325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0929" y="2045080"/>
            <a:ext cx="148120" cy="1925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3086" y="2081402"/>
            <a:ext cx="623443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3841" y="2081276"/>
            <a:ext cx="431419" cy="1586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34283" y="2081276"/>
            <a:ext cx="538861" cy="1586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9020" y="2204339"/>
            <a:ext cx="48894" cy="764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2583" y="2082926"/>
            <a:ext cx="315063" cy="1554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12555" y="2081276"/>
            <a:ext cx="501988" cy="1586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8108" y="2443988"/>
            <a:ext cx="1014857" cy="1586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3085" y="2445639"/>
            <a:ext cx="774826" cy="1569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76727" y="2443988"/>
            <a:ext cx="1296289" cy="1586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8891" y="2567051"/>
            <a:ext cx="48895" cy="7645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36160" y="2444114"/>
            <a:ext cx="774191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73223" y="2811398"/>
            <a:ext cx="315063" cy="1554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3700" y="2810129"/>
            <a:ext cx="684874" cy="15786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7864" y="2809875"/>
            <a:ext cx="600456" cy="15836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52725" y="2809748"/>
            <a:ext cx="663448" cy="1586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92448" y="2809748"/>
            <a:ext cx="375538" cy="1586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35246" y="2810129"/>
            <a:ext cx="971168" cy="15786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6795" y="3180207"/>
            <a:ext cx="177406" cy="15544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6238" y="3180207"/>
            <a:ext cx="572389" cy="15544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67052" y="3178555"/>
            <a:ext cx="857122" cy="15862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02407" y="3178555"/>
            <a:ext cx="844931" cy="15862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50716" y="3178555"/>
            <a:ext cx="571373" cy="1586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35246" y="3141472"/>
            <a:ext cx="145161" cy="19634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25594" y="3180207"/>
            <a:ext cx="704240" cy="15544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65140" y="3301619"/>
            <a:ext cx="32004" cy="346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9263" y="3523488"/>
            <a:ext cx="3910584" cy="293065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92496" y="1981200"/>
            <a:ext cx="5961888" cy="447294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UKRAIN</a:t>
            </a:r>
            <a:r>
              <a:rPr spc="325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91" y="1912607"/>
            <a:ext cx="90639" cy="247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903" y="1946160"/>
            <a:ext cx="194259" cy="214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844" y="1969007"/>
            <a:ext cx="147091" cy="176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668" y="1988947"/>
            <a:ext cx="109258" cy="138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1060" y="1943087"/>
            <a:ext cx="703326" cy="2202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2396" y="1965947"/>
            <a:ext cx="666750" cy="1836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2080" y="1985391"/>
            <a:ext cx="629285" cy="146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2580" y="1943087"/>
            <a:ext cx="308610" cy="2202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3916" y="1965947"/>
            <a:ext cx="272034" cy="1836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601" y="1985391"/>
            <a:ext cx="234811" cy="1460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3100" y="1946160"/>
            <a:ext cx="646938" cy="2141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64435" y="1969007"/>
            <a:ext cx="610362" cy="1760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84501" y="1988947"/>
            <a:ext cx="572516" cy="1389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5851" y="1943087"/>
            <a:ext cx="1325118" cy="2202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47188" y="1965947"/>
            <a:ext cx="1288541" cy="18365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6619" y="1985391"/>
            <a:ext cx="1251966" cy="1460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76115" y="1946160"/>
            <a:ext cx="380250" cy="214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97452" y="1969007"/>
            <a:ext cx="343674" cy="176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7136" y="1988947"/>
            <a:ext cx="306832" cy="1389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83023" y="1943087"/>
            <a:ext cx="985265" cy="2202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4359" y="1965947"/>
            <a:ext cx="948689" cy="18365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24045" y="1985391"/>
            <a:ext cx="911351" cy="1460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6072" y="2174735"/>
            <a:ext cx="316242" cy="2202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7408" y="2197595"/>
            <a:ext cx="281178" cy="1836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7093" y="2217039"/>
            <a:ext cx="243433" cy="1460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116" y="2177808"/>
            <a:ext cx="380250" cy="214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9452" y="2200655"/>
            <a:ext cx="343674" cy="176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9098" y="2220595"/>
            <a:ext cx="306870" cy="13893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7883" y="2177808"/>
            <a:ext cx="642366" cy="21410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79219" y="2200655"/>
            <a:ext cx="605790" cy="17602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99032" y="2220595"/>
            <a:ext cx="568832" cy="13893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51304" y="2144255"/>
            <a:ext cx="182092" cy="24766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74164" y="2167140"/>
            <a:ext cx="144018" cy="2095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93341" y="2186685"/>
            <a:ext cx="108076" cy="17284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85416" y="2174735"/>
            <a:ext cx="575309" cy="22023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06751" y="2197595"/>
            <a:ext cx="540257" cy="18365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26436" y="2217039"/>
            <a:ext cx="502285" cy="14605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14827" y="2139708"/>
            <a:ext cx="256806" cy="25525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37688" y="2162568"/>
            <a:ext cx="218681" cy="21868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56992" y="2182241"/>
            <a:ext cx="182233" cy="18173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26664" y="2177808"/>
            <a:ext cx="334530" cy="21410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48000" y="2200655"/>
            <a:ext cx="297954" cy="17602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67685" y="2220595"/>
            <a:ext cx="260350" cy="13893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15284" y="2144255"/>
            <a:ext cx="160807" cy="24766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38144" y="2167140"/>
            <a:ext cx="124232" cy="20953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57447" y="2186685"/>
            <a:ext cx="86613" cy="1728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28059" y="2174735"/>
            <a:ext cx="774953" cy="22023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49396" y="2197595"/>
            <a:ext cx="738377" cy="18365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569208" y="2217039"/>
            <a:ext cx="700913" cy="14605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58055" y="2286000"/>
            <a:ext cx="108934" cy="12572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79391" y="2307374"/>
            <a:ext cx="72341" cy="9063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98822" y="2327782"/>
            <a:ext cx="35432" cy="5206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18076" y="2177808"/>
            <a:ext cx="343674" cy="21410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39411" y="2200655"/>
            <a:ext cx="307098" cy="17602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58970" y="2220595"/>
            <a:ext cx="270382" cy="13893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11267" y="2177808"/>
            <a:ext cx="560070" cy="21410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32603" y="2200655"/>
            <a:ext cx="523494" cy="17602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52161" y="2220595"/>
            <a:ext cx="486790" cy="13893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2168" y="2406383"/>
            <a:ext cx="1088897" cy="22023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3504" y="2429243"/>
            <a:ext cx="1052321" cy="18365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3239" y="2448686"/>
            <a:ext cx="1014679" cy="14605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73351" y="2409456"/>
            <a:ext cx="208025" cy="21410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94688" y="2432304"/>
            <a:ext cx="171450" cy="17602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14373" y="2452242"/>
            <a:ext cx="133857" cy="13893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79092" y="2406383"/>
            <a:ext cx="819150" cy="22023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01951" y="2429243"/>
            <a:ext cx="781050" cy="18365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21001" y="2448686"/>
            <a:ext cx="744728" cy="14605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05100" y="2409456"/>
            <a:ext cx="878586" cy="21410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27960" y="2432304"/>
            <a:ext cx="840486" cy="17602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747264" y="2452242"/>
            <a:ext cx="803528" cy="13893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79876" y="2406383"/>
            <a:ext cx="902970" cy="22023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01211" y="2429243"/>
            <a:ext cx="866393" cy="18365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620896" y="2448686"/>
            <a:ext cx="829055" cy="14605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42459" y="2417076"/>
            <a:ext cx="102870" cy="20953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463796" y="2439923"/>
            <a:ext cx="66294" cy="17145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83989" y="2459989"/>
            <a:ext cx="28956" cy="134493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6636" y="2668536"/>
            <a:ext cx="745998" cy="4792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7972" y="2689872"/>
            <a:ext cx="709422" cy="44270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32459" y="2938233"/>
            <a:ext cx="1960626" cy="8766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28116" y="2606039"/>
            <a:ext cx="497573" cy="58140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49452" y="2628912"/>
            <a:ext cx="460997" cy="54329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91183" y="2668536"/>
            <a:ext cx="663702" cy="47928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12519" y="2689872"/>
            <a:ext cx="627126" cy="442709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20367" y="2606039"/>
            <a:ext cx="570738" cy="58140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1703" y="2628912"/>
            <a:ext cx="534149" cy="54329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56588" y="2668536"/>
            <a:ext cx="782574" cy="47928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77923" y="2689872"/>
            <a:ext cx="745998" cy="44270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104644" y="2606039"/>
            <a:ext cx="428993" cy="58140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125979" y="2628912"/>
            <a:ext cx="392417" cy="5432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199132" y="2668536"/>
            <a:ext cx="509778" cy="479285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220467" y="2689872"/>
            <a:ext cx="473201" cy="44270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660908" y="2703652"/>
            <a:ext cx="19113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HELP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4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UKR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@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IOOF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.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93"/>
              </a:rPr>
              <a:t>PL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74548" y="3137903"/>
            <a:ext cx="697230" cy="22023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5883" y="3160763"/>
            <a:ext cx="662178" cy="183654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15391" y="3180207"/>
            <a:ext cx="624382" cy="14605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80388" y="3137903"/>
            <a:ext cx="191249" cy="22023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03247" y="3160763"/>
            <a:ext cx="153161" cy="18365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622552" y="3180207"/>
            <a:ext cx="116204" cy="146050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78735" y="3137903"/>
            <a:ext cx="953262" cy="22023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100072" y="3160763"/>
            <a:ext cx="916686" cy="18365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20519" y="3180207"/>
            <a:ext cx="878332" cy="146050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339084" y="3140976"/>
            <a:ext cx="276606" cy="214109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360420" y="3163823"/>
            <a:ext cx="240029" cy="17602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380485" y="3183763"/>
            <a:ext cx="202564" cy="13893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918203" y="3137903"/>
            <a:ext cx="1450086" cy="22023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939540" y="3160763"/>
            <a:ext cx="1413510" cy="183654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959352" y="3180207"/>
            <a:ext cx="1376045" cy="146050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82168" y="3369551"/>
            <a:ext cx="1198626" cy="220230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504" y="3392411"/>
            <a:ext cx="1162050" cy="183654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23989" y="3411854"/>
            <a:ext cx="1124546" cy="14605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81555" y="3372624"/>
            <a:ext cx="380250" cy="214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02892" y="3395471"/>
            <a:ext cx="343674" cy="176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22576" y="3415410"/>
            <a:ext cx="306831" cy="138937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179320" y="3369551"/>
            <a:ext cx="636269" cy="220230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200655" y="3392411"/>
            <a:ext cx="599694" cy="183654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220467" y="3411854"/>
            <a:ext cx="562229" cy="146050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22448" y="3372624"/>
            <a:ext cx="491489" cy="214109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43783" y="3395471"/>
            <a:ext cx="454914" cy="176022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863469" y="3415410"/>
            <a:ext cx="417321" cy="138937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323844" y="3369551"/>
            <a:ext cx="724662" cy="220230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345179" y="3392411"/>
            <a:ext cx="688086" cy="183654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64865" y="3411854"/>
            <a:ext cx="650748" cy="146050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064508" y="3369551"/>
            <a:ext cx="316242" cy="2202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085844" y="3392411"/>
            <a:ext cx="281177" cy="1836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105528" y="3411854"/>
            <a:ext cx="243459" cy="146050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98264" y="3372624"/>
            <a:ext cx="486917" cy="214109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419600" y="3395471"/>
            <a:ext cx="450341" cy="176022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439158" y="3415410"/>
            <a:ext cx="413130" cy="138937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843271" y="3486911"/>
            <a:ext cx="102870" cy="10287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864608" y="3508247"/>
            <a:ext cx="66294" cy="6629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84801" y="3528567"/>
            <a:ext cx="28956" cy="2908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6072" y="3704831"/>
            <a:ext cx="282689" cy="24766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7408" y="3727716"/>
            <a:ext cx="246113" cy="209537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17613" y="3747261"/>
            <a:ext cx="208800" cy="172846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12291" y="3738384"/>
            <a:ext cx="153161" cy="214109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33627" y="3761232"/>
            <a:ext cx="116585" cy="176021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53452" y="3781171"/>
            <a:ext cx="79667" cy="13893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08888" y="3738384"/>
            <a:ext cx="563118" cy="214109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30224" y="3761232"/>
            <a:ext cx="526554" cy="176021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49769" y="3781171"/>
            <a:ext cx="489851" cy="138937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601724" y="3735311"/>
            <a:ext cx="555498" cy="220230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623060" y="3758171"/>
            <a:ext cx="518922" cy="183654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642745" y="3777615"/>
            <a:ext cx="481699" cy="146050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97607" y="3735311"/>
            <a:ext cx="902969" cy="220230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18944" y="3758171"/>
            <a:ext cx="866394" cy="183654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38375" y="3777615"/>
            <a:ext cx="829056" cy="14605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131820" y="3738384"/>
            <a:ext cx="489978" cy="214109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153155" y="3761232"/>
            <a:ext cx="453402" cy="176021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172841" y="3781171"/>
            <a:ext cx="415797" cy="138937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659123" y="3738384"/>
            <a:ext cx="624077" cy="214109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80459" y="3761232"/>
            <a:ext cx="587501" cy="176021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700017" y="3781171"/>
            <a:ext cx="550799" cy="138937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11396" y="3738384"/>
            <a:ext cx="1061465" cy="214109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332732" y="3761232"/>
            <a:ext cx="1024889" cy="176021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2416" y="3781171"/>
            <a:ext cx="988060" cy="138937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8451" y="3966959"/>
            <a:ext cx="310121" cy="220230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89787" y="3989819"/>
            <a:ext cx="273545" cy="183654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09434" y="4009263"/>
            <a:ext cx="236424" cy="146050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76883" y="3970032"/>
            <a:ext cx="380250" cy="214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98219" y="3992879"/>
            <a:ext cx="343674" cy="176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17866" y="4012819"/>
            <a:ext cx="306870" cy="13893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466088" y="3966959"/>
            <a:ext cx="689610" cy="220230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487424" y="3989819"/>
            <a:ext cx="653034" cy="183654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507108" y="4009263"/>
            <a:ext cx="615696" cy="146050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52472" y="3970032"/>
            <a:ext cx="208025" cy="21410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73807" y="3992879"/>
            <a:ext cx="171450" cy="17602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293492" y="4012819"/>
            <a:ext cx="133857" cy="13893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552700" y="3966959"/>
            <a:ext cx="848105" cy="220230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575560" y="3989819"/>
            <a:ext cx="810006" cy="183654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594610" y="4009263"/>
            <a:ext cx="772922" cy="146050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511296" y="3966959"/>
            <a:ext cx="316242" cy="2202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532632" y="3989819"/>
            <a:ext cx="281177" cy="1836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552316" y="4009263"/>
            <a:ext cx="243459" cy="146050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931920" y="3966959"/>
            <a:ext cx="464058" cy="22023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953255" y="3989819"/>
            <a:ext cx="427481" cy="183654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972940" y="4009263"/>
            <a:ext cx="390017" cy="146050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501896" y="3970032"/>
            <a:ext cx="877062" cy="214109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524755" y="3992879"/>
            <a:ext cx="838962" cy="176022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544059" y="4012819"/>
            <a:ext cx="802004" cy="138937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82168" y="4198607"/>
            <a:ext cx="730757" cy="220230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03504" y="4221467"/>
            <a:ext cx="694182" cy="183654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3239" y="4240910"/>
            <a:ext cx="656539" cy="146050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266444" y="4309871"/>
            <a:ext cx="108934" cy="12573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287780" y="4331246"/>
            <a:ext cx="72343" cy="9063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307211" y="4351654"/>
            <a:ext cx="35432" cy="52069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495044" y="4198607"/>
            <a:ext cx="694182" cy="220230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516380" y="4221467"/>
            <a:ext cx="659130" cy="183654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535938" y="4240910"/>
            <a:ext cx="621284" cy="146050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311907" y="4198607"/>
            <a:ext cx="191249" cy="22023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334767" y="4221467"/>
            <a:ext cx="153162" cy="18365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354072" y="4240910"/>
            <a:ext cx="116204" cy="146050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19755" y="4198607"/>
            <a:ext cx="464057" cy="22023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641092" y="4221467"/>
            <a:ext cx="427481" cy="183654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60776" y="4240910"/>
            <a:ext cx="390017" cy="146050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204972" y="4198607"/>
            <a:ext cx="1212341" cy="220230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226307" y="4221467"/>
            <a:ext cx="1175766" cy="183654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246120" y="4240910"/>
            <a:ext cx="1138301" cy="146050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538471" y="4201667"/>
            <a:ext cx="826770" cy="217169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59808" y="4224528"/>
            <a:ext cx="790193" cy="180594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579873" y="4244466"/>
            <a:ext cx="752093" cy="142494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2168" y="4430255"/>
            <a:ext cx="732282" cy="220230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03504" y="4453115"/>
            <a:ext cx="695706" cy="183654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23620" y="4472559"/>
            <a:ext cx="657682" cy="146050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272539" y="4547615"/>
            <a:ext cx="102869" cy="10286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293875" y="4568952"/>
            <a:ext cx="66293" cy="6629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314069" y="4589271"/>
            <a:ext cx="28956" cy="2908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9580" y="4692408"/>
            <a:ext cx="810006" cy="479285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916" y="4713744"/>
            <a:ext cx="773429" cy="442709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65404" y="4962106"/>
            <a:ext cx="4688586" cy="87668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25067" y="4629911"/>
            <a:ext cx="428993" cy="581406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46403" y="4652784"/>
            <a:ext cx="392417" cy="54329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90600" y="4629911"/>
            <a:ext cx="573786" cy="581406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11936" y="4652784"/>
            <a:ext cx="537210" cy="543293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229867" y="4692408"/>
            <a:ext cx="991362" cy="479285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251203" y="4713744"/>
            <a:ext cx="954785" cy="442709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86711" y="4629911"/>
            <a:ext cx="428993" cy="58140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908048" y="4652784"/>
            <a:ext cx="392417" cy="5432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981200" y="4692408"/>
            <a:ext cx="784098" cy="479285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002535" y="4713744"/>
            <a:ext cx="747522" cy="442709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430779" y="4629911"/>
            <a:ext cx="428993" cy="58140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452116" y="4652784"/>
            <a:ext cx="392417" cy="5432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525267" y="4692408"/>
            <a:ext cx="509778" cy="479285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546604" y="4713744"/>
            <a:ext cx="473201" cy="44270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700527" y="4629911"/>
            <a:ext cx="468630" cy="581406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721864" y="4652784"/>
            <a:ext cx="432054" cy="543293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834639" y="4692408"/>
            <a:ext cx="1457706" cy="479285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855976" y="4713744"/>
            <a:ext cx="1421129" cy="442709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957828" y="4629911"/>
            <a:ext cx="428993" cy="58140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979164" y="4652784"/>
            <a:ext cx="392417" cy="5432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052315" y="4692408"/>
            <a:ext cx="666750" cy="479285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073652" y="4713744"/>
            <a:ext cx="630174" cy="442709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384547" y="4629911"/>
            <a:ext cx="505205" cy="581406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405884" y="4652784"/>
            <a:ext cx="468629" cy="543293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55235" y="4692408"/>
            <a:ext cx="400050" cy="479285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76571" y="4713744"/>
            <a:ext cx="363474" cy="442709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620767" y="4629911"/>
            <a:ext cx="509777" cy="581406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42103" y="4652784"/>
            <a:ext cx="473201" cy="543293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767071" y="4629911"/>
            <a:ext cx="631698" cy="581406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788408" y="4652784"/>
            <a:ext cx="595122" cy="543293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 txBox="1"/>
          <p:nvPr/>
        </p:nvSpPr>
        <p:spPr>
          <a:xfrm>
            <a:off x="593851" y="4728464"/>
            <a:ext cx="46405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HTTPS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://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FORUM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.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IOOF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.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PL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/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VIEWFORUM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.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PHP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?</a:t>
            </a:r>
            <a:r>
              <a:rPr sz="15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F</a:t>
            </a:r>
            <a:r>
              <a:rPr sz="1900" u="heavy" spc="5" dirty="0">
                <a:solidFill>
                  <a:srgbClr val="F18843"/>
                </a:solidFill>
                <a:uFill>
                  <a:solidFill>
                    <a:srgbClr val="F18843"/>
                  </a:solidFill>
                </a:uFill>
                <a:latin typeface="Century Gothic"/>
                <a:cs typeface="Century Gothic"/>
                <a:hlinkClick r:id="rId212"/>
              </a:rPr>
              <a:t>=32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573023" y="5131295"/>
            <a:ext cx="200393" cy="247662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94359" y="5154180"/>
            <a:ext cx="163804" cy="209537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13727" y="5173726"/>
            <a:ext cx="127685" cy="172847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20851" y="5161775"/>
            <a:ext cx="339102" cy="220230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42187" y="5184635"/>
            <a:ext cx="304038" cy="183654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61873" y="5204078"/>
            <a:ext cx="266306" cy="146049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55191" y="5161775"/>
            <a:ext cx="488429" cy="220230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76527" y="5184635"/>
            <a:ext cx="451853" cy="183654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195933" y="5204078"/>
            <a:ext cx="414426" cy="146049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729739" y="5161775"/>
            <a:ext cx="553974" cy="220230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51076" y="5184635"/>
            <a:ext cx="517410" cy="183654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70760" y="5204078"/>
            <a:ext cx="480175" cy="146049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377439" y="5161775"/>
            <a:ext cx="843534" cy="220230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398776" y="5184635"/>
            <a:ext cx="806957" cy="183654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418460" y="5204078"/>
            <a:ext cx="769619" cy="146049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304032" y="5161775"/>
            <a:ext cx="465569" cy="220230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325367" y="5184635"/>
            <a:ext cx="428993" cy="183654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345053" y="5204078"/>
            <a:ext cx="391541" cy="146049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849623" y="5161775"/>
            <a:ext cx="864870" cy="220230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870959" y="5184635"/>
            <a:ext cx="828293" cy="183654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890645" y="5204078"/>
            <a:ext cx="791209" cy="146049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802123" y="5164848"/>
            <a:ext cx="505205" cy="214109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823459" y="5187696"/>
            <a:ext cx="468629" cy="176021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843017" y="5207634"/>
            <a:ext cx="431927" cy="138937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262371" y="5279135"/>
            <a:ext cx="102870" cy="10286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283708" y="5300471"/>
            <a:ext cx="66294" cy="6629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303901" y="5320791"/>
            <a:ext cx="28956" cy="2908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86740" y="5362955"/>
            <a:ext cx="172948" cy="247662"/>
          </a:xfrm>
          <a:prstGeom prst="rect">
            <a:avLst/>
          </a:prstGeom>
          <a:blipFill>
            <a:blip r:embed="rId2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08076" y="5385815"/>
            <a:ext cx="136372" cy="209537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27481" y="5405120"/>
            <a:ext cx="99123" cy="172719"/>
          </a:xfrm>
          <a:prstGeom prst="rect">
            <a:avLst/>
          </a:prstGeom>
          <a:blipFill>
            <a:blip r:embed="rId2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11708" y="5393435"/>
            <a:ext cx="630174" cy="220230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33044" y="5416296"/>
            <a:ext cx="593598" cy="183654"/>
          </a:xfrm>
          <a:prstGeom prst="rect">
            <a:avLst/>
          </a:prstGeom>
          <a:blipFill>
            <a:blip r:embed="rId2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52868" y="5435727"/>
            <a:ext cx="556120" cy="146050"/>
          </a:xfrm>
          <a:prstGeom prst="rect">
            <a:avLst/>
          </a:prstGeom>
          <a:blipFill>
            <a:blip r:embed="rId2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362455" y="5393435"/>
            <a:ext cx="357390" cy="220230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383791" y="5416296"/>
            <a:ext cx="320814" cy="183654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403477" y="5435727"/>
            <a:ext cx="283083" cy="146050"/>
          </a:xfrm>
          <a:prstGeom prst="rect">
            <a:avLst/>
          </a:prstGeom>
          <a:blipFill>
            <a:blip r:embed="rId2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737360" y="5396484"/>
            <a:ext cx="380250" cy="214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758695" y="5419344"/>
            <a:ext cx="343674" cy="176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778380" y="5439283"/>
            <a:ext cx="306831" cy="138937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138172" y="5393435"/>
            <a:ext cx="730757" cy="220230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159507" y="5416296"/>
            <a:ext cx="694182" cy="183654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179192" y="5435727"/>
            <a:ext cx="656589" cy="146050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881883" y="5396484"/>
            <a:ext cx="425970" cy="214109"/>
          </a:xfrm>
          <a:prstGeom prst="rect">
            <a:avLst/>
          </a:prstGeom>
          <a:blipFill>
            <a:blip r:embed="rId2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903220" y="5419344"/>
            <a:ext cx="389394" cy="176022"/>
          </a:xfrm>
          <a:prstGeom prst="rect">
            <a:avLst/>
          </a:prstGeom>
          <a:blipFill>
            <a:blip r:embed="rId2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922904" y="5439283"/>
            <a:ext cx="352552" cy="138937"/>
          </a:xfrm>
          <a:prstGeom prst="rect">
            <a:avLst/>
          </a:prstGeom>
          <a:blipFill>
            <a:blip r:embed="rId2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323844" y="5396484"/>
            <a:ext cx="233946" cy="214109"/>
          </a:xfrm>
          <a:prstGeom prst="rect">
            <a:avLst/>
          </a:prstGeom>
          <a:blipFill>
            <a:blip r:embed="rId2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346703" y="5419344"/>
            <a:ext cx="195821" cy="176022"/>
          </a:xfrm>
          <a:prstGeom prst="rect">
            <a:avLst/>
          </a:prstGeom>
          <a:blipFill>
            <a:blip r:embed="rId2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366008" y="5439283"/>
            <a:ext cx="158495" cy="138937"/>
          </a:xfrm>
          <a:prstGeom prst="rect">
            <a:avLst/>
          </a:prstGeom>
          <a:blipFill>
            <a:blip r:embed="rId2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587496" y="5362955"/>
            <a:ext cx="182105" cy="24766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610355" y="5385815"/>
            <a:ext cx="144017" cy="2095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629533" y="5405373"/>
            <a:ext cx="108076" cy="172847"/>
          </a:xfrm>
          <a:prstGeom prst="rect">
            <a:avLst/>
          </a:prstGeom>
          <a:blipFill>
            <a:blip r:embed="rId2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721608" y="5393435"/>
            <a:ext cx="575297" cy="22023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742944" y="5416296"/>
            <a:ext cx="540258" cy="18365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62628" y="5435727"/>
            <a:ext cx="502285" cy="146050"/>
          </a:xfrm>
          <a:prstGeom prst="rect">
            <a:avLst/>
          </a:prstGeom>
          <a:blipFill>
            <a:blip r:embed="rId2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256532" y="5504688"/>
            <a:ext cx="108934" cy="12573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277867" y="5526023"/>
            <a:ext cx="72341" cy="9063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297298" y="5546471"/>
            <a:ext cx="35433" cy="52019"/>
          </a:xfrm>
          <a:prstGeom prst="rect">
            <a:avLst/>
          </a:prstGeom>
          <a:blipFill>
            <a:blip r:embed="rId2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395215" y="5396484"/>
            <a:ext cx="374129" cy="217170"/>
          </a:xfrm>
          <a:prstGeom prst="rect">
            <a:avLst/>
          </a:prstGeom>
          <a:blipFill>
            <a:blip r:embed="rId2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416552" y="5419344"/>
            <a:ext cx="337553" cy="180594"/>
          </a:xfrm>
          <a:prstGeom prst="rect">
            <a:avLst/>
          </a:prstGeom>
          <a:blipFill>
            <a:blip r:embed="rId2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436617" y="5439283"/>
            <a:ext cx="299847" cy="142494"/>
          </a:xfrm>
          <a:prstGeom prst="rect">
            <a:avLst/>
          </a:prstGeom>
          <a:blipFill>
            <a:blip r:embed="rId2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771644" y="5396484"/>
            <a:ext cx="601218" cy="214109"/>
          </a:xfrm>
          <a:prstGeom prst="rect">
            <a:avLst/>
          </a:prstGeom>
          <a:blipFill>
            <a:blip r:embed="rId2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792979" y="5419344"/>
            <a:ext cx="564641" cy="176022"/>
          </a:xfrm>
          <a:prstGeom prst="rect">
            <a:avLst/>
          </a:prstGeom>
          <a:blipFill>
            <a:blip r:embed="rId2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812665" y="5439283"/>
            <a:ext cx="527812" cy="138937"/>
          </a:xfrm>
          <a:prstGeom prst="rect">
            <a:avLst/>
          </a:prstGeom>
          <a:blipFill>
            <a:blip r:embed="rId2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69976" y="5628132"/>
            <a:ext cx="427481" cy="214109"/>
          </a:xfrm>
          <a:prstGeom prst="rect">
            <a:avLst/>
          </a:prstGeom>
          <a:blipFill>
            <a:blip r:embed="rId2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91312" y="5650991"/>
            <a:ext cx="390906" cy="176022"/>
          </a:xfrm>
          <a:prstGeom prst="rect">
            <a:avLst/>
          </a:prstGeom>
          <a:blipFill>
            <a:blip r:embed="rId2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10946" y="5670893"/>
            <a:ext cx="354177" cy="139014"/>
          </a:xfrm>
          <a:prstGeom prst="rect">
            <a:avLst/>
          </a:prstGeom>
          <a:blipFill>
            <a:blip r:embed="rId2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21080" y="5625084"/>
            <a:ext cx="555498" cy="220230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42416" y="5647944"/>
            <a:ext cx="518922" cy="183654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062050" y="5667400"/>
            <a:ext cx="481758" cy="146011"/>
          </a:xfrm>
          <a:prstGeom prst="rect">
            <a:avLst/>
          </a:prstGeom>
          <a:blipFill>
            <a:blip r:embed="rId2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612391" y="5628132"/>
            <a:ext cx="634746" cy="214109"/>
          </a:xfrm>
          <a:prstGeom prst="rect">
            <a:avLst/>
          </a:prstGeom>
          <a:blipFill>
            <a:blip r:embed="rId2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633727" y="5650991"/>
            <a:ext cx="598169" cy="176022"/>
          </a:xfrm>
          <a:prstGeom prst="rect">
            <a:avLst/>
          </a:prstGeom>
          <a:blipFill>
            <a:blip r:embed="rId2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653285" y="5670893"/>
            <a:ext cx="561213" cy="139014"/>
          </a:xfrm>
          <a:prstGeom prst="rect">
            <a:avLst/>
          </a:prstGeom>
          <a:blipFill>
            <a:blip r:embed="rId2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284476" y="5625084"/>
            <a:ext cx="805434" cy="220230"/>
          </a:xfrm>
          <a:prstGeom prst="rect">
            <a:avLst/>
          </a:prstGeom>
          <a:blipFill>
            <a:blip r:embed="rId2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305811" y="5647944"/>
            <a:ext cx="768857" cy="183654"/>
          </a:xfrm>
          <a:prstGeom prst="rect">
            <a:avLst/>
          </a:prstGeom>
          <a:blipFill>
            <a:blip r:embed="rId2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325497" y="5667400"/>
            <a:ext cx="731519" cy="146011"/>
          </a:xfrm>
          <a:prstGeom prst="rect">
            <a:avLst/>
          </a:prstGeom>
          <a:blipFill>
            <a:blip r:embed="rId2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121151" y="5628132"/>
            <a:ext cx="508266" cy="214109"/>
          </a:xfrm>
          <a:prstGeom prst="rect">
            <a:avLst/>
          </a:prstGeom>
          <a:blipFill>
            <a:blip r:embed="rId2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142488" y="5650991"/>
            <a:ext cx="471690" cy="176022"/>
          </a:xfrm>
          <a:prstGeom prst="rect">
            <a:avLst/>
          </a:prstGeom>
          <a:blipFill>
            <a:blip r:embed="rId2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162173" y="5670893"/>
            <a:ext cx="434339" cy="139014"/>
          </a:xfrm>
          <a:prstGeom prst="rect">
            <a:avLst/>
          </a:prstGeom>
          <a:blipFill>
            <a:blip r:embed="rId2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3662171" y="5625084"/>
            <a:ext cx="358901" cy="220230"/>
          </a:xfrm>
          <a:prstGeom prst="rect">
            <a:avLst/>
          </a:prstGeom>
          <a:blipFill>
            <a:blip r:embed="rId2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3683508" y="5647944"/>
            <a:ext cx="322325" cy="183654"/>
          </a:xfrm>
          <a:prstGeom prst="rect">
            <a:avLst/>
          </a:prstGeom>
          <a:blipFill>
            <a:blip r:embed="rId2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3703192" y="5667400"/>
            <a:ext cx="285111" cy="146011"/>
          </a:xfrm>
          <a:prstGeom prst="rect">
            <a:avLst/>
          </a:prstGeom>
          <a:blipFill>
            <a:blip r:embed="rId2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062984" y="5625084"/>
            <a:ext cx="447281" cy="220230"/>
          </a:xfrm>
          <a:prstGeom prst="rect">
            <a:avLst/>
          </a:prstGeom>
          <a:blipFill>
            <a:blip r:embed="rId2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084320" y="5647944"/>
            <a:ext cx="410705" cy="183654"/>
          </a:xfrm>
          <a:prstGeom prst="rect">
            <a:avLst/>
          </a:prstGeom>
          <a:blipFill>
            <a:blip r:embed="rId2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104132" y="5667400"/>
            <a:ext cx="373252" cy="146011"/>
          </a:xfrm>
          <a:prstGeom prst="rect">
            <a:avLst/>
          </a:prstGeom>
          <a:blipFill>
            <a:blip r:embed="rId2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543044" y="5625084"/>
            <a:ext cx="829818" cy="227825"/>
          </a:xfrm>
          <a:prstGeom prst="rect">
            <a:avLst/>
          </a:prstGeom>
          <a:blipFill>
            <a:blip r:embed="rId2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564379" y="5647944"/>
            <a:ext cx="793241" cy="189737"/>
          </a:xfrm>
          <a:prstGeom prst="rect">
            <a:avLst/>
          </a:prstGeom>
          <a:blipFill>
            <a:blip r:embed="rId2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584827" y="5667400"/>
            <a:ext cx="755650" cy="153466"/>
          </a:xfrm>
          <a:prstGeom prst="rect">
            <a:avLst/>
          </a:prstGeom>
          <a:blipFill>
            <a:blip r:embed="rId2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69976" y="5859779"/>
            <a:ext cx="208026" cy="21410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91312" y="5882640"/>
            <a:ext cx="171450" cy="17602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0946" y="5902540"/>
            <a:ext cx="133921" cy="139014"/>
          </a:xfrm>
          <a:prstGeom prst="rect">
            <a:avLst/>
          </a:prstGeom>
          <a:blipFill>
            <a:blip r:embed="rId2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90955" y="5856732"/>
            <a:ext cx="1256538" cy="220230"/>
          </a:xfrm>
          <a:prstGeom prst="rect">
            <a:avLst/>
          </a:prstGeom>
          <a:blipFill>
            <a:blip r:embed="rId2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12291" y="5879591"/>
            <a:ext cx="1219962" cy="183654"/>
          </a:xfrm>
          <a:prstGeom prst="rect">
            <a:avLst/>
          </a:prstGeom>
          <a:blipFill>
            <a:blip r:embed="rId2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32027" y="5899048"/>
            <a:ext cx="1182192" cy="146011"/>
          </a:xfrm>
          <a:prstGeom prst="rect">
            <a:avLst/>
          </a:prstGeom>
          <a:blipFill>
            <a:blip r:embed="rId2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066544" y="5859779"/>
            <a:ext cx="233946" cy="214109"/>
          </a:xfrm>
          <a:prstGeom prst="rect">
            <a:avLst/>
          </a:prstGeom>
          <a:blipFill>
            <a:blip r:embed="rId2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089404" y="5882640"/>
            <a:ext cx="195821" cy="176022"/>
          </a:xfrm>
          <a:prstGeom prst="rect">
            <a:avLst/>
          </a:prstGeom>
          <a:blipFill>
            <a:blip r:embed="rId2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108707" y="5902540"/>
            <a:ext cx="158496" cy="139014"/>
          </a:xfrm>
          <a:prstGeom prst="rect">
            <a:avLst/>
          </a:prstGeom>
          <a:blipFill>
            <a:blip r:embed="rId2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314955" y="5856732"/>
            <a:ext cx="761238" cy="220230"/>
          </a:xfrm>
          <a:prstGeom prst="rect">
            <a:avLst/>
          </a:prstGeom>
          <a:blipFill>
            <a:blip r:embed="rId2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336292" y="5879591"/>
            <a:ext cx="724662" cy="183654"/>
          </a:xfrm>
          <a:prstGeom prst="rect">
            <a:avLst/>
          </a:prstGeom>
          <a:blipFill>
            <a:blip r:embed="rId2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355850" y="5899048"/>
            <a:ext cx="687451" cy="146011"/>
          </a:xfrm>
          <a:prstGeom prst="rect">
            <a:avLst/>
          </a:prstGeom>
          <a:blipFill>
            <a:blip r:embed="rId2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035807" y="5974079"/>
            <a:ext cx="102869" cy="10286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057144" y="5995415"/>
            <a:ext cx="66293" cy="6629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077336" y="6015697"/>
            <a:ext cx="28956" cy="29146"/>
          </a:xfrm>
          <a:prstGeom prst="rect">
            <a:avLst/>
          </a:prstGeom>
          <a:blipFill>
            <a:blip r:embed="rId2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620511" y="1929383"/>
            <a:ext cx="5836920" cy="4411980"/>
          </a:xfrm>
          <a:prstGeom prst="rect">
            <a:avLst/>
          </a:prstGeom>
          <a:blipFill>
            <a:blip r:embed="rId2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9500" y="7620"/>
            <a:ext cx="4898898" cy="1387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0647" y="45719"/>
            <a:ext cx="4853178" cy="1341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9500" y="739140"/>
            <a:ext cx="2167890" cy="13876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60647" y="777240"/>
            <a:ext cx="2122170" cy="1341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8428" y="739140"/>
            <a:ext cx="3350514" cy="13876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89576" y="777240"/>
            <a:ext cx="3304794" cy="1341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76971" y="1325880"/>
            <a:ext cx="467118" cy="427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8119" y="1363980"/>
            <a:ext cx="421398" cy="381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UKRAIN</a:t>
            </a:r>
            <a:r>
              <a:rPr spc="325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0287" y="2109203"/>
            <a:ext cx="294894" cy="2568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1623" y="2132063"/>
            <a:ext cx="258317" cy="2202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1867" y="2151507"/>
            <a:ext cx="220713" cy="1828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4127" y="2145779"/>
            <a:ext cx="157734" cy="2202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45463" y="2168639"/>
            <a:ext cx="121157" cy="1836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5504" y="2188717"/>
            <a:ext cx="83426" cy="1456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0055" y="2145779"/>
            <a:ext cx="589026" cy="2202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31391" y="2168639"/>
            <a:ext cx="552437" cy="1836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1127" y="2188717"/>
            <a:ext cx="515061" cy="1456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07464" y="2145779"/>
            <a:ext cx="963930" cy="22023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30323" y="2168639"/>
            <a:ext cx="925830" cy="18365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9627" y="2188717"/>
            <a:ext cx="889127" cy="1456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91967" y="2145779"/>
            <a:ext cx="1052321" cy="22023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13304" y="2168639"/>
            <a:ext cx="1017269" cy="1836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33116" y="2188717"/>
            <a:ext cx="979296" cy="14566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63340" y="2109203"/>
            <a:ext cx="192798" cy="2613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84676" y="2132063"/>
            <a:ext cx="157734" cy="22480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04869" y="2151507"/>
            <a:ext cx="119506" cy="1874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67555" y="2142744"/>
            <a:ext cx="1274826" cy="22631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90415" y="2165604"/>
            <a:ext cx="1236726" cy="18973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09592" y="2185035"/>
            <a:ext cx="1200277" cy="1530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72100" y="2145779"/>
            <a:ext cx="240029" cy="22023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4959" y="2168639"/>
            <a:ext cx="201942" cy="18365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14390" y="2188717"/>
            <a:ext cx="165354" cy="14566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26608" y="2142744"/>
            <a:ext cx="656082" cy="2263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49467" y="2165604"/>
            <a:ext cx="617982" cy="18973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68645" y="2185035"/>
            <a:ext cx="581913" cy="15303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36208" y="2264697"/>
            <a:ext cx="105949" cy="10436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59067" y="2287574"/>
            <a:ext cx="67767" cy="6776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78371" y="2306954"/>
            <a:ext cx="30606" cy="3086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65747" y="2109203"/>
            <a:ext cx="250685" cy="25680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87084" y="2132063"/>
            <a:ext cx="214109" cy="22023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07530" y="2151507"/>
            <a:ext cx="176149" cy="18287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65392" y="2142744"/>
            <a:ext cx="823722" cy="22631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86728" y="2165604"/>
            <a:ext cx="788670" cy="18973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06793" y="2185035"/>
            <a:ext cx="750697" cy="15303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14259" y="2142744"/>
            <a:ext cx="489978" cy="22631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435595" y="2165604"/>
            <a:ext cx="453402" cy="18973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55154" y="2185035"/>
            <a:ext cx="416178" cy="15303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17180" y="2145779"/>
            <a:ext cx="483857" cy="22023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40040" y="2168639"/>
            <a:ext cx="445770" cy="18365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59343" y="2188717"/>
            <a:ext cx="409575" cy="14566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26195" y="2145779"/>
            <a:ext cx="273545" cy="22023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47531" y="2168639"/>
            <a:ext cx="236969" cy="18365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67852" y="2188717"/>
            <a:ext cx="199008" cy="14566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721852" y="2142744"/>
            <a:ext cx="915161" cy="22631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43188" y="2165604"/>
            <a:ext cx="878586" cy="18973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63127" y="2185035"/>
            <a:ext cx="840994" cy="15303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660635" y="2145779"/>
            <a:ext cx="240029" cy="22023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83495" y="2168639"/>
            <a:ext cx="201942" cy="18365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702927" y="2188717"/>
            <a:ext cx="165353" cy="14566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916668" y="2145779"/>
            <a:ext cx="214109" cy="22023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939528" y="2168639"/>
            <a:ext cx="177520" cy="18365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958831" y="2188717"/>
            <a:ext cx="140208" cy="14566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151364" y="2145779"/>
            <a:ext cx="447281" cy="22023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172700" y="2168639"/>
            <a:ext cx="410705" cy="18365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192639" y="2188717"/>
            <a:ext cx="373252" cy="14566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23804" y="2142744"/>
            <a:ext cx="567690" cy="22631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45140" y="2165604"/>
            <a:ext cx="531114" cy="18973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65079" y="2185035"/>
            <a:ext cx="493902" cy="15303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152631" y="2264697"/>
            <a:ext cx="105949" cy="10436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175492" y="2287574"/>
            <a:ext cx="67765" cy="6776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194795" y="2306954"/>
            <a:ext cx="30606" cy="3086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323332" y="2554223"/>
            <a:ext cx="186677" cy="27660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347715" y="2578620"/>
            <a:ext cx="147091" cy="23696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367146" y="2598420"/>
            <a:ext cx="109854" cy="20027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455920" y="2593860"/>
            <a:ext cx="322325" cy="23696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480303" y="2618219"/>
            <a:ext cx="281177" cy="19737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652134" y="2637789"/>
            <a:ext cx="92201" cy="16128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99480" y="2637789"/>
            <a:ext cx="114046" cy="16128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21679" y="2593860"/>
            <a:ext cx="753618" cy="24154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846064" y="2618219"/>
            <a:ext cx="712469" cy="20194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865367" y="2637789"/>
            <a:ext cx="676021" cy="16497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624828" y="2589288"/>
            <a:ext cx="357390" cy="24611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688" y="2613647"/>
            <a:ext cx="319265" cy="20651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667500" y="2633726"/>
            <a:ext cx="281304" cy="16903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031735" y="2589288"/>
            <a:ext cx="525005" cy="24611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054595" y="2613647"/>
            <a:ext cx="486918" cy="20651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074407" y="2633726"/>
            <a:ext cx="449325" cy="16903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601711" y="2589288"/>
            <a:ext cx="1341881" cy="246113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624571" y="2613647"/>
            <a:ext cx="1302257" cy="206514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644892" y="2633726"/>
            <a:ext cx="1264792" cy="16903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82456" y="2589288"/>
            <a:ext cx="366534" cy="24611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006840" y="2613647"/>
            <a:ext cx="325386" cy="206514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026270" y="2633726"/>
            <a:ext cx="288798" cy="169037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409176" y="2593860"/>
            <a:ext cx="453402" cy="236969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433559" y="2618219"/>
            <a:ext cx="413766" cy="19737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452864" y="2637789"/>
            <a:ext cx="376681" cy="160909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921240" y="2589288"/>
            <a:ext cx="473201" cy="24611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945623" y="2613647"/>
            <a:ext cx="433565" cy="206514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964801" y="2633726"/>
            <a:ext cx="396240" cy="169037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439400" y="2593860"/>
            <a:ext cx="1052322" cy="236969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462259" y="2618219"/>
            <a:ext cx="1012698" cy="19737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482580" y="2637789"/>
            <a:ext cx="975360" cy="16090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338571" y="2891040"/>
            <a:ext cx="1174242" cy="246113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362955" y="2915399"/>
            <a:ext cx="1134618" cy="206514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82386" y="2935477"/>
            <a:ext cx="1097026" cy="169037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614159" y="2855976"/>
            <a:ext cx="528066" cy="276606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638543" y="2880372"/>
            <a:ext cx="486918" cy="23696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657975" y="2900172"/>
            <a:ext cx="450342" cy="200278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242047" y="2851416"/>
            <a:ext cx="523494" cy="28726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264907" y="2875775"/>
            <a:ext cx="483857" cy="24766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285101" y="2895092"/>
            <a:ext cx="446658" cy="210438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17535" y="3019018"/>
            <a:ext cx="118080" cy="13794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40395" y="3043427"/>
            <a:ext cx="78527" cy="98298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60589" y="3063620"/>
            <a:ext cx="41147" cy="60198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3068" y="2851416"/>
            <a:ext cx="525005" cy="287261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07452" y="2875775"/>
            <a:ext cx="483857" cy="24766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26756" y="2895092"/>
            <a:ext cx="447548" cy="210438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260080" y="3019018"/>
            <a:ext cx="118080" cy="13794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282940" y="3043427"/>
            <a:ext cx="78527" cy="98298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303132" y="3063620"/>
            <a:ext cx="41148" cy="6019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482583" y="2895612"/>
            <a:ext cx="421398" cy="24154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505443" y="2919971"/>
            <a:ext cx="381761" cy="201942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525256" y="2939542"/>
            <a:ext cx="344550" cy="164973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87028" y="2895612"/>
            <a:ext cx="389394" cy="236969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11411" y="2919971"/>
            <a:ext cx="348246" cy="197370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0843" y="2939542"/>
            <a:ext cx="311657" cy="160909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454895" y="2895612"/>
            <a:ext cx="485406" cy="236969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477756" y="2919971"/>
            <a:ext cx="445770" cy="197370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498076" y="2939542"/>
            <a:ext cx="408304" cy="16090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023347" y="2891040"/>
            <a:ext cx="1462277" cy="24611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047731" y="2915399"/>
            <a:ext cx="1422653" cy="206514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067290" y="2935477"/>
            <a:ext cx="1385188" cy="169037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332476" y="3192792"/>
            <a:ext cx="525005" cy="24611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355335" y="3217151"/>
            <a:ext cx="486917" cy="20651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375147" y="3237229"/>
            <a:ext cx="449325" cy="169037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890259" y="3192792"/>
            <a:ext cx="918210" cy="246113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914644" y="3217151"/>
            <a:ext cx="878586" cy="206514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934075" y="3237229"/>
            <a:ext cx="840994" cy="169037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71131" y="3328385"/>
            <a:ext cx="110519" cy="11052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795516" y="3352800"/>
            <a:ext cx="70866" cy="70865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814693" y="3372230"/>
            <a:ext cx="33400" cy="33782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7323" y="5733288"/>
            <a:ext cx="186677" cy="27660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1708" y="5757671"/>
            <a:ext cx="147091" cy="236969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31253" y="5777128"/>
            <a:ext cx="109753" cy="200317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19911" y="5768340"/>
            <a:ext cx="1137665" cy="24611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44296" y="5792723"/>
            <a:ext cx="1096517" cy="20651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63460" y="5812485"/>
            <a:ext cx="1060335" cy="169011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973579" y="5849111"/>
            <a:ext cx="151663" cy="93725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017267" y="5893826"/>
            <a:ext cx="74896" cy="16614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35123" y="5772911"/>
            <a:ext cx="782574" cy="236969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57983" y="5797296"/>
            <a:ext cx="744474" cy="197370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78176" y="5816536"/>
            <a:ext cx="706501" cy="160909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926079" y="5768340"/>
            <a:ext cx="526554" cy="246113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948939" y="5792723"/>
            <a:ext cx="486917" cy="206514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969386" y="5812485"/>
            <a:ext cx="448945" cy="169011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486911" y="5768340"/>
            <a:ext cx="483857" cy="246113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511296" y="5792723"/>
            <a:ext cx="444258" cy="206514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530727" y="5812485"/>
            <a:ext cx="407035" cy="169011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989832" y="5768340"/>
            <a:ext cx="665226" cy="246113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012691" y="5792723"/>
            <a:ext cx="627126" cy="206514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33139" y="5812485"/>
            <a:ext cx="588899" cy="169011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686300" y="5772911"/>
            <a:ext cx="553974" cy="236969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710684" y="5797296"/>
            <a:ext cx="514350" cy="197370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729860" y="5816536"/>
            <a:ext cx="477012" cy="160909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253228" y="5768340"/>
            <a:ext cx="368046" cy="246113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277611" y="5792723"/>
            <a:ext cx="326898" cy="206514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297170" y="5812485"/>
            <a:ext cx="290316" cy="169011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652515" y="5772911"/>
            <a:ext cx="457974" cy="236969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676900" y="5797296"/>
            <a:ext cx="418338" cy="197370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696330" y="5816536"/>
            <a:ext cx="381127" cy="160909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117335" y="5846062"/>
            <a:ext cx="220230" cy="95213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161278" y="5890702"/>
            <a:ext cx="142709" cy="17566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2855" y="6291071"/>
            <a:ext cx="489978" cy="297954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1812" y="6321552"/>
            <a:ext cx="441198" cy="247662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04125" y="6344246"/>
            <a:ext cx="398741" cy="204698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287780" y="6291071"/>
            <a:ext cx="1012697" cy="297954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316736" y="6321552"/>
            <a:ext cx="963930" cy="247662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339977" y="6344246"/>
            <a:ext cx="919734" cy="204698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324100" y="6286500"/>
            <a:ext cx="599694" cy="307098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351532" y="6316979"/>
            <a:ext cx="552437" cy="258318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374900" y="6339103"/>
            <a:ext cx="508000" cy="214985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945892" y="6286500"/>
            <a:ext cx="663702" cy="307098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74848" y="6316979"/>
            <a:ext cx="614934" cy="258318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997200" y="6339103"/>
            <a:ext cx="571373" cy="214985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660647" y="6286500"/>
            <a:ext cx="611886" cy="307098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689603" y="6316979"/>
            <a:ext cx="563118" cy="258318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712845" y="6339103"/>
            <a:ext cx="519049" cy="214985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302252" y="6286500"/>
            <a:ext cx="845058" cy="307098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331208" y="6316979"/>
            <a:ext cx="796289" cy="258318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353559" y="6339103"/>
            <a:ext cx="753110" cy="214985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181600" y="6286500"/>
            <a:ext cx="1700022" cy="307098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210555" y="6316979"/>
            <a:ext cx="1649729" cy="258318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233415" y="6339103"/>
            <a:ext cx="1606804" cy="214985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906768" y="6286500"/>
            <a:ext cx="1291590" cy="307098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934200" y="6316979"/>
            <a:ext cx="1242822" cy="258318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957568" y="6339103"/>
            <a:ext cx="1199641" cy="214985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142731" y="6458711"/>
            <a:ext cx="326898" cy="13487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171688" y="6487670"/>
            <a:ext cx="278117" cy="86065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194802" y="6510794"/>
            <a:ext cx="234696" cy="43002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85800" y="2595372"/>
            <a:ext cx="4530852" cy="2548128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975347" y="3252215"/>
            <a:ext cx="4311396" cy="2964180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2260092" y="2052815"/>
            <a:ext cx="198881" cy="297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4476" y="2078748"/>
            <a:ext cx="157733" cy="25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4542" y="2098294"/>
            <a:ext cx="120014" cy="218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04872" y="2095512"/>
            <a:ext cx="346697" cy="255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0779" y="2122919"/>
            <a:ext cx="304038" cy="211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6707" y="2142489"/>
            <a:ext cx="100456" cy="175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50210" y="2141982"/>
            <a:ext cx="124206" cy="175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77311" y="2052815"/>
            <a:ext cx="211086" cy="2979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3220" y="2078748"/>
            <a:ext cx="168376" cy="2552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22777" y="2098294"/>
            <a:ext cx="131064" cy="2188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38855" y="2092451"/>
            <a:ext cx="774954" cy="2628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4764" y="2118347"/>
            <a:ext cx="732282" cy="2202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4322" y="2137664"/>
            <a:ext cx="694816" cy="1838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30396" y="2092451"/>
            <a:ext cx="387845" cy="2628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6303" y="2118347"/>
            <a:ext cx="345186" cy="2202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75861" y="2137664"/>
            <a:ext cx="307339" cy="1838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21123" y="2095512"/>
            <a:ext cx="467118" cy="25525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47032" y="2122919"/>
            <a:ext cx="424421" cy="2110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53355" y="2142489"/>
            <a:ext cx="100457" cy="1752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86859" y="2141982"/>
            <a:ext cx="124205" cy="1757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66082" y="2141982"/>
            <a:ext cx="96012" cy="1751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04815" y="2046744"/>
            <a:ext cx="313182" cy="3101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29200" y="2072639"/>
            <a:ext cx="272034" cy="26746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9646" y="2092705"/>
            <a:ext cx="233299" cy="2299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74564" y="2095512"/>
            <a:ext cx="733806" cy="25525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00471" y="2122919"/>
            <a:ext cx="691134" cy="2110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19648" y="2141982"/>
            <a:ext cx="654050" cy="175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38671" y="2052815"/>
            <a:ext cx="186677" cy="29795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63055" y="2078748"/>
            <a:ext cx="144017" cy="25525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83503" y="2098039"/>
            <a:ext cx="106172" cy="21971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66688" y="2092451"/>
            <a:ext cx="794765" cy="26288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92596" y="2118347"/>
            <a:ext cx="752094" cy="22023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2153" y="2137664"/>
            <a:ext cx="714882" cy="1838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73468" y="2092451"/>
            <a:ext cx="387845" cy="2628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99376" y="2118347"/>
            <a:ext cx="345185" cy="2202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18933" y="2137664"/>
            <a:ext cx="307340" cy="1838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87056" y="2052815"/>
            <a:ext cx="217170" cy="2979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11440" y="2078748"/>
            <a:ext cx="174523" cy="2552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31759" y="2098294"/>
            <a:ext cx="136779" cy="2188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53171" y="2092451"/>
            <a:ext cx="921257" cy="26288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79080" y="2118347"/>
            <a:ext cx="878585" cy="22023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98638" y="2137664"/>
            <a:ext cx="841120" cy="1838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98635" y="2092451"/>
            <a:ext cx="1462277" cy="26288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24543" y="2118347"/>
            <a:ext cx="1419605" cy="22023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44356" y="2137664"/>
            <a:ext cx="1381887" cy="1838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10511" y="2458211"/>
            <a:ext cx="1282446" cy="26288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36420" y="2484107"/>
            <a:ext cx="1238250" cy="22023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55723" y="2503423"/>
            <a:ext cx="1201927" cy="1838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25723" y="2461272"/>
            <a:ext cx="249174" cy="25525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51632" y="2488679"/>
            <a:ext cx="204965" cy="21108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71063" y="2507742"/>
            <a:ext cx="168783" cy="17513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96996" y="2458211"/>
            <a:ext cx="1012698" cy="26288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21379" y="2484107"/>
            <a:ext cx="971550" cy="22023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41319" y="2503423"/>
            <a:ext cx="933576" cy="1838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50079" y="2461272"/>
            <a:ext cx="686562" cy="25982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75988" y="2488679"/>
            <a:ext cx="643889" cy="21565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95672" y="2507742"/>
            <a:ext cx="606298" cy="17957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164835" y="2458211"/>
            <a:ext cx="377189" cy="26288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90744" y="2484107"/>
            <a:ext cx="334530" cy="22023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09794" y="2503423"/>
            <a:ext cx="297814" cy="1838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590032" y="2461272"/>
            <a:ext cx="599693" cy="25525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15940" y="2488679"/>
            <a:ext cx="557009" cy="21108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35371" y="2507742"/>
            <a:ext cx="519556" cy="17513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243828" y="2418588"/>
            <a:ext cx="226313" cy="30403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69735" y="2444483"/>
            <a:ext cx="182105" cy="26137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89421" y="2464054"/>
            <a:ext cx="145033" cy="22440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35852" y="2461272"/>
            <a:ext cx="890777" cy="25525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61759" y="2488679"/>
            <a:ext cx="848106" cy="21108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81445" y="2507742"/>
            <a:ext cx="810768" cy="17513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284719" y="2604516"/>
            <a:ext cx="116585" cy="11658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09104" y="2630379"/>
            <a:ext cx="73958" cy="7395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29296" y="2650235"/>
            <a:ext cx="36575" cy="3682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458456" y="2418575"/>
            <a:ext cx="189738" cy="29795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482840" y="2444508"/>
            <a:ext cx="147091" cy="25525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503286" y="2463800"/>
            <a:ext cx="109728" cy="21970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01711" y="2458211"/>
            <a:ext cx="630174" cy="26288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27619" y="2484107"/>
            <a:ext cx="585977" cy="22023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46796" y="2503423"/>
            <a:ext cx="549909" cy="18389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260080" y="2458211"/>
            <a:ext cx="508266" cy="26288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85988" y="2484107"/>
            <a:ext cx="464057" cy="22023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305038" y="2503423"/>
            <a:ext cx="427989" cy="18389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16340" y="2461272"/>
            <a:ext cx="688085" cy="259829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42247" y="2488679"/>
            <a:ext cx="645414" cy="21565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1932" y="2507742"/>
            <a:ext cx="607822" cy="17957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457943" y="2596921"/>
            <a:ext cx="124232" cy="14551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482328" y="2622804"/>
            <a:ext cx="83098" cy="10287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502775" y="2642742"/>
            <a:ext cx="44957" cy="65786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614916" y="2461272"/>
            <a:ext cx="745998" cy="25525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640823" y="2488679"/>
            <a:ext cx="703326" cy="21108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659873" y="2507742"/>
            <a:ext cx="666623" cy="17513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18132" y="2823972"/>
            <a:ext cx="1425702" cy="26288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44039" y="2849867"/>
            <a:ext cx="1381506" cy="22023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63725" y="2869183"/>
            <a:ext cx="1344802" cy="183895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82696" y="2823972"/>
            <a:ext cx="387845" cy="2628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308603" y="2849867"/>
            <a:ext cx="345186" cy="2202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328161" y="2869183"/>
            <a:ext cx="307339" cy="183895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89603" y="2823972"/>
            <a:ext cx="1456181" cy="26288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15511" y="2849867"/>
            <a:ext cx="1413510" cy="22023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734942" y="2869183"/>
            <a:ext cx="1376426" cy="183895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9408" y="2827032"/>
            <a:ext cx="523493" cy="25525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95315" y="2854439"/>
            <a:ext cx="480834" cy="211086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14746" y="2873501"/>
            <a:ext cx="443738" cy="175133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28715" y="2823972"/>
            <a:ext cx="1268730" cy="26288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54623" y="2849867"/>
            <a:ext cx="1226057" cy="220230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774309" y="2869183"/>
            <a:ext cx="1188465" cy="183895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958583" y="2836176"/>
            <a:ext cx="116585" cy="25068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982968" y="2862072"/>
            <a:ext cx="73958" cy="20802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03160" y="2882645"/>
            <a:ext cx="36575" cy="17017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07464" y="3425952"/>
            <a:ext cx="160807" cy="9829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852167" y="3472437"/>
            <a:ext cx="81855" cy="1815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996439" y="3342144"/>
            <a:ext cx="1192530" cy="25525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22348" y="3369551"/>
            <a:ext cx="1149858" cy="211086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41651" y="3388614"/>
            <a:ext cx="1112520" cy="175133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08020" y="3339084"/>
            <a:ext cx="1456182" cy="26288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233927" y="3364979"/>
            <a:ext cx="1413510" cy="22023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253359" y="3384296"/>
            <a:ext cx="1376426" cy="183895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14671" y="3477793"/>
            <a:ext cx="124232" cy="14551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39055" y="3503676"/>
            <a:ext cx="83097" cy="10287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659503" y="3523615"/>
            <a:ext cx="44958" cy="65786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07464" y="3941064"/>
            <a:ext cx="160807" cy="9829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52167" y="3987549"/>
            <a:ext cx="81855" cy="1815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04060" y="3854196"/>
            <a:ext cx="1308353" cy="262889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29967" y="3880091"/>
            <a:ext cx="1265682" cy="220230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49652" y="3899408"/>
            <a:ext cx="1227963" cy="183896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334511" y="3854196"/>
            <a:ext cx="1104138" cy="262889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58896" y="3880091"/>
            <a:ext cx="1062989" cy="220230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378834" y="3899408"/>
            <a:ext cx="1024763" cy="183896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81500" y="3992905"/>
            <a:ext cx="124232" cy="14551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405884" y="4018788"/>
            <a:ext cx="83097" cy="10286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426330" y="4038727"/>
            <a:ext cx="44958" cy="65786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807464" y="4456176"/>
            <a:ext cx="160807" cy="9829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852167" y="4502661"/>
            <a:ext cx="81855" cy="1815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996439" y="4369308"/>
            <a:ext cx="713994" cy="262889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22348" y="4395203"/>
            <a:ext cx="671322" cy="220230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041651" y="4414520"/>
            <a:ext cx="634365" cy="183896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44723" y="4369308"/>
            <a:ext cx="525005" cy="26288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770632" y="4395203"/>
            <a:ext cx="480834" cy="220230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790317" y="4414520"/>
            <a:ext cx="443738" cy="183896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08603" y="4369308"/>
            <a:ext cx="1194053" cy="262889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4511" y="4395203"/>
            <a:ext cx="1149858" cy="22023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53689" y="4414520"/>
            <a:ext cx="1113663" cy="183896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527803" y="4369308"/>
            <a:ext cx="1206246" cy="262889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553711" y="4395203"/>
            <a:ext cx="1163574" cy="220230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573142" y="4414520"/>
            <a:ext cx="1125982" cy="183896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777484" y="4372368"/>
            <a:ext cx="273545" cy="255257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01867" y="4399775"/>
            <a:ext cx="230886" cy="211086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822188" y="4418838"/>
            <a:ext cx="193548" cy="175132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105144" y="4329671"/>
            <a:ext cx="217170" cy="2979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129528" y="4355604"/>
            <a:ext cx="174523" cy="2552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149847" y="4375150"/>
            <a:ext cx="136778" cy="21882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271259" y="4369308"/>
            <a:ext cx="919734" cy="262889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297167" y="4395203"/>
            <a:ext cx="877062" cy="220230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316726" y="4414520"/>
            <a:ext cx="839597" cy="183896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152131" y="4515611"/>
            <a:ext cx="116585" cy="11658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76516" y="4541475"/>
            <a:ext cx="73958" cy="7395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196708" y="4561332"/>
            <a:ext cx="36575" cy="36830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802892" y="4844783"/>
            <a:ext cx="198881" cy="297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827276" y="4870716"/>
            <a:ext cx="157733" cy="25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847342" y="4890261"/>
            <a:ext cx="120014" cy="218820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47672" y="4887480"/>
            <a:ext cx="625601" cy="255257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973579" y="4914887"/>
            <a:ext cx="582930" cy="211086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993010" y="4933950"/>
            <a:ext cx="545845" cy="175132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97479" y="4884420"/>
            <a:ext cx="220230" cy="262889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721864" y="4910315"/>
            <a:ext cx="177520" cy="220230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42183" y="4929632"/>
            <a:ext cx="140208" cy="183895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034283" y="4887480"/>
            <a:ext cx="249173" cy="25525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060192" y="4914887"/>
            <a:ext cx="204965" cy="21108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079623" y="4933950"/>
            <a:ext cx="168782" cy="175132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404615" y="4884420"/>
            <a:ext cx="1209293" cy="262889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430523" y="4910315"/>
            <a:ext cx="1166622" cy="220230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450209" y="4929632"/>
            <a:ext cx="1129411" cy="183895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728971" y="4884420"/>
            <a:ext cx="1107186" cy="262889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753355" y="4910315"/>
            <a:ext cx="1066038" cy="220230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773295" y="4929632"/>
            <a:ext cx="1027810" cy="183895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948171" y="4884420"/>
            <a:ext cx="927353" cy="262889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972555" y="4910315"/>
            <a:ext cx="886205" cy="220230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992495" y="4929632"/>
            <a:ext cx="848232" cy="183895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005828" y="4887480"/>
            <a:ext cx="275094" cy="25525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030211" y="4914887"/>
            <a:ext cx="232397" cy="211086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050531" y="4933950"/>
            <a:ext cx="195072" cy="175132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424928" y="4844783"/>
            <a:ext cx="217170" cy="2979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449311" y="4870716"/>
            <a:ext cx="174523" cy="2552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469631" y="4890261"/>
            <a:ext cx="136778" cy="218820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592568" y="4884420"/>
            <a:ext cx="921257" cy="262889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618476" y="4910315"/>
            <a:ext cx="878585" cy="220230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638033" y="4929632"/>
            <a:ext cx="841121" cy="183895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467343" y="5023129"/>
            <a:ext cx="124232" cy="14551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491728" y="5049011"/>
            <a:ext cx="83098" cy="10286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512175" y="5068951"/>
            <a:ext cx="44957" cy="65786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718804" y="4884420"/>
            <a:ext cx="866394" cy="262889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743188" y="4910315"/>
            <a:ext cx="823722" cy="22023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763634" y="4929632"/>
            <a:ext cx="786130" cy="183895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721595" y="4884420"/>
            <a:ext cx="220230" cy="262889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745980" y="4910315"/>
            <a:ext cx="177520" cy="220230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766300" y="4929632"/>
            <a:ext cx="140207" cy="183895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073640" y="4887480"/>
            <a:ext cx="275094" cy="25525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098023" y="4914887"/>
            <a:ext cx="232397" cy="211086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118343" y="4933950"/>
            <a:ext cx="195072" cy="175132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810511" y="5250179"/>
            <a:ext cx="1344930" cy="262890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836420" y="5276075"/>
            <a:ext cx="1302258" cy="220230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855723" y="5295391"/>
            <a:ext cx="1264665" cy="183896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198876" y="5250179"/>
            <a:ext cx="1239774" cy="262890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224783" y="5276075"/>
            <a:ext cx="1197102" cy="220230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244088" y="5295391"/>
            <a:ext cx="1159510" cy="183896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80559" y="5253240"/>
            <a:ext cx="605789" cy="255257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504944" y="5280647"/>
            <a:ext cx="563118" cy="211086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25390" y="5299709"/>
            <a:ext cx="525526" cy="175133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145023" y="5250179"/>
            <a:ext cx="573786" cy="262890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170932" y="5276075"/>
            <a:ext cx="529577" cy="220230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190490" y="5295391"/>
            <a:ext cx="492633" cy="183896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785103" y="5210555"/>
            <a:ext cx="226313" cy="30403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811011" y="5236451"/>
            <a:ext cx="182105" cy="26137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830696" y="5256021"/>
            <a:ext cx="145033" cy="224409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977128" y="5253240"/>
            <a:ext cx="1166622" cy="255257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003035" y="5280647"/>
            <a:ext cx="1122425" cy="211086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022721" y="5299709"/>
            <a:ext cx="1085723" cy="175133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211568" y="5250179"/>
            <a:ext cx="1213866" cy="262890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235952" y="5276075"/>
            <a:ext cx="1171194" cy="220230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256144" y="5295391"/>
            <a:ext cx="1133982" cy="183896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389619" y="5396484"/>
            <a:ext cx="116585" cy="11658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414004" y="5422347"/>
            <a:ext cx="73958" cy="7395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434196" y="5442203"/>
            <a:ext cx="36575" cy="36830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555735" y="5210543"/>
            <a:ext cx="198881" cy="297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580119" y="5236476"/>
            <a:ext cx="157733" cy="25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600185" y="5256021"/>
            <a:ext cx="120015" cy="218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700516" y="5250179"/>
            <a:ext cx="387845" cy="262890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726423" y="5276075"/>
            <a:ext cx="343674" cy="220230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745855" y="5295391"/>
            <a:ext cx="307213" cy="183896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144000" y="5250179"/>
            <a:ext cx="927353" cy="262890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168383" y="5276075"/>
            <a:ext cx="886205" cy="220230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188322" y="5295391"/>
            <a:ext cx="848232" cy="183896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31552" y="5250179"/>
            <a:ext cx="221742" cy="262890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155935" y="5276075"/>
            <a:ext cx="179082" cy="220230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176256" y="5295391"/>
            <a:ext cx="141732" cy="183896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801367" y="5615940"/>
            <a:ext cx="573786" cy="262890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825751" y="5641847"/>
            <a:ext cx="532638" cy="220230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845691" y="5661101"/>
            <a:ext cx="494664" cy="183946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424683" y="5615940"/>
            <a:ext cx="1390649" cy="262890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450592" y="5641847"/>
            <a:ext cx="1347978" cy="220230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470276" y="5661101"/>
            <a:ext cx="1310386" cy="183946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852671" y="5615940"/>
            <a:ext cx="377189" cy="26289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878579" y="5641847"/>
            <a:ext cx="334530" cy="22023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897629" y="5661101"/>
            <a:ext cx="297810" cy="183946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88535" y="5615940"/>
            <a:ext cx="1326641" cy="262890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314444" y="5641847"/>
            <a:ext cx="1283970" cy="220230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333621" y="5661101"/>
            <a:ext cx="1246631" cy="183946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672328" y="5618988"/>
            <a:ext cx="622553" cy="255257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698235" y="5646420"/>
            <a:ext cx="579882" cy="211086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717413" y="5665508"/>
            <a:ext cx="542671" cy="175133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344411" y="5615940"/>
            <a:ext cx="788669" cy="262890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370320" y="5641847"/>
            <a:ext cx="744474" cy="220230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390132" y="5661101"/>
            <a:ext cx="707643" cy="183946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190231" y="5615940"/>
            <a:ext cx="749046" cy="262890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16140" y="5641847"/>
            <a:ext cx="704850" cy="220230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235825" y="5661101"/>
            <a:ext cx="668274" cy="183946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978140" y="5618988"/>
            <a:ext cx="467118" cy="25525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004047" y="5646420"/>
            <a:ext cx="424421" cy="2110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310371" y="5665470"/>
            <a:ext cx="100456" cy="175259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143875" y="5665470"/>
            <a:ext cx="124205" cy="175259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023097" y="5665508"/>
            <a:ext cx="96011" cy="175133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499347" y="5615940"/>
            <a:ext cx="1210818" cy="262890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523731" y="5641847"/>
            <a:ext cx="1168146" cy="220230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543925" y="5661101"/>
            <a:ext cx="1130934" cy="183946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753600" y="5618988"/>
            <a:ext cx="602729" cy="255257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779507" y="5646420"/>
            <a:ext cx="560070" cy="211086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798939" y="5665508"/>
            <a:ext cx="522731" cy="175133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810511" y="5981700"/>
            <a:ext cx="1090422" cy="262890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836420" y="6007608"/>
            <a:ext cx="1047750" cy="220230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855723" y="6026861"/>
            <a:ext cx="1010284" cy="183946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921507" y="5984747"/>
            <a:ext cx="688085" cy="255257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47416" y="6012179"/>
            <a:ext cx="643890" cy="211086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66466" y="6031268"/>
            <a:ext cx="607948" cy="175132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645408" y="5984747"/>
            <a:ext cx="273545" cy="255257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669791" y="6012179"/>
            <a:ext cx="230886" cy="211086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690111" y="6031268"/>
            <a:ext cx="193548" cy="175132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951732" y="5984747"/>
            <a:ext cx="249174" cy="25525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977640" y="6012179"/>
            <a:ext cx="204965" cy="21108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997071" y="6031268"/>
            <a:ext cx="168782" cy="175132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215384" y="5981700"/>
            <a:ext cx="1255014" cy="262890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241291" y="6007608"/>
            <a:ext cx="1212341" cy="220230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260341" y="6026861"/>
            <a:ext cx="1175385" cy="183946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498591" y="5984747"/>
            <a:ext cx="1096517" cy="255257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24500" y="6012179"/>
            <a:ext cx="1052322" cy="211086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43803" y="6031268"/>
            <a:ext cx="1015619" cy="175132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556247" y="6128003"/>
            <a:ext cx="116585" cy="11658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580631" y="6153905"/>
            <a:ext cx="73958" cy="7395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600825" y="6173660"/>
            <a:ext cx="36575" cy="36906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516380" y="2065007"/>
            <a:ext cx="92238" cy="256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8163" y="2103132"/>
            <a:ext cx="204355" cy="2186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5627" y="2124443"/>
            <a:ext cx="151663" cy="183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15694" y="2145029"/>
            <a:ext cx="114426" cy="145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0323" y="2098560"/>
            <a:ext cx="799338" cy="227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3183" y="2121407"/>
            <a:ext cx="761238" cy="1897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2488" y="2141347"/>
            <a:ext cx="724407" cy="1529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2239" y="2098560"/>
            <a:ext cx="567689" cy="2278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03576" y="2121407"/>
            <a:ext cx="531113" cy="1897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23642" y="2141347"/>
            <a:ext cx="493775" cy="1529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6495" y="221434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27832" y="2237195"/>
            <a:ext cx="75438" cy="922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47517" y="2257044"/>
            <a:ext cx="37592" cy="548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77184" y="2098560"/>
            <a:ext cx="483857" cy="227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98520" y="2121407"/>
            <a:ext cx="447281" cy="1897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8204" y="2141347"/>
            <a:ext cx="409702" cy="1529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09059" y="2098560"/>
            <a:ext cx="1229106" cy="2278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31920" y="2121407"/>
            <a:ext cx="1191005" cy="1897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51223" y="2141347"/>
            <a:ext cx="1154049" cy="15290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89220" y="2098560"/>
            <a:ext cx="1140714" cy="2278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12079" y="2121407"/>
            <a:ext cx="1104138" cy="1897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31510" y="2141347"/>
            <a:ext cx="1066546" cy="1529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90132" y="2103132"/>
            <a:ext cx="238518" cy="2186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11467" y="2124443"/>
            <a:ext cx="201942" cy="18365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30898" y="2145029"/>
            <a:ext cx="165353" cy="14554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9075" y="2342400"/>
            <a:ext cx="1195577" cy="22782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0411" y="2365248"/>
            <a:ext cx="1159002" cy="18973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30439" y="2385186"/>
            <a:ext cx="1121321" cy="1529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18944" y="2342400"/>
            <a:ext cx="832866" cy="2278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40279" y="2365248"/>
            <a:ext cx="796290" cy="18973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60219" y="2385186"/>
            <a:ext cx="759079" cy="1529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80004" y="2342400"/>
            <a:ext cx="319265" cy="227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02864" y="2365248"/>
            <a:ext cx="282689" cy="1897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22167" y="2385186"/>
            <a:ext cx="245236" cy="15290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47288" y="2308847"/>
            <a:ext cx="195821" cy="26137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70147" y="2331707"/>
            <a:ext cx="157734" cy="22480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89197" y="2351658"/>
            <a:ext cx="121030" cy="1873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07308" y="2346972"/>
            <a:ext cx="752093" cy="21868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28644" y="2368283"/>
            <a:ext cx="715518" cy="18365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48709" y="2388870"/>
            <a:ext cx="677799" cy="14554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81500" y="2346972"/>
            <a:ext cx="511289" cy="21868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04359" y="2368283"/>
            <a:ext cx="474713" cy="18365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23664" y="2388870"/>
            <a:ext cx="437261" cy="14554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17947" y="2342400"/>
            <a:ext cx="1297686" cy="22782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39284" y="2365248"/>
            <a:ext cx="1261110" cy="18973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59477" y="2385186"/>
            <a:ext cx="1223264" cy="15290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40779" y="2346972"/>
            <a:ext cx="398538" cy="21868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63640" y="2368283"/>
            <a:ext cx="360413" cy="18365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82944" y="2388870"/>
            <a:ext cx="323469" cy="14554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81455" y="2586240"/>
            <a:ext cx="605790" cy="22782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04316" y="2609088"/>
            <a:ext cx="567690" cy="18973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23708" y="2629026"/>
            <a:ext cx="530644" cy="15290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01724" y="2586240"/>
            <a:ext cx="329958" cy="2278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23060" y="2609088"/>
            <a:ext cx="293382" cy="1897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42745" y="2629026"/>
            <a:ext cx="256159" cy="15290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52244" y="2586240"/>
            <a:ext cx="1000506" cy="22782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75104" y="2609088"/>
            <a:ext cx="962406" cy="18973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94407" y="2629026"/>
            <a:ext cx="925830" cy="15290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76372" y="2586240"/>
            <a:ext cx="557009" cy="22782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99232" y="2609088"/>
            <a:ext cx="520433" cy="18973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18663" y="2629026"/>
            <a:ext cx="482853" cy="15290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58540" y="2586240"/>
            <a:ext cx="668274" cy="22782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581400" y="2609088"/>
            <a:ext cx="630174" cy="18973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00830" y="2629026"/>
            <a:ext cx="593090" cy="15290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33671" y="2586240"/>
            <a:ext cx="319265" cy="227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56532" y="2609088"/>
            <a:ext cx="282689" cy="1897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75835" y="2629026"/>
            <a:ext cx="245237" cy="15290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585715" y="2552687"/>
            <a:ext cx="188226" cy="25680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07052" y="2575547"/>
            <a:ext cx="151663" cy="22023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26864" y="2595498"/>
            <a:ext cx="114300" cy="18275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725923" y="2586240"/>
            <a:ext cx="773429" cy="22782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747259" y="2609088"/>
            <a:ext cx="738377" cy="18973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766945" y="2629026"/>
            <a:ext cx="700531" cy="15290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60491" y="2708181"/>
            <a:ext cx="104360" cy="10436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81828" y="2731058"/>
            <a:ext cx="67767" cy="6776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01259" y="2750947"/>
            <a:ext cx="30606" cy="3073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76883" y="2933687"/>
            <a:ext cx="250685" cy="256806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99744" y="2956547"/>
            <a:ext cx="212597" cy="22023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18806" y="2976498"/>
            <a:ext cx="176098" cy="18275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61288" y="2967240"/>
            <a:ext cx="159232" cy="22782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82624" y="2990088"/>
            <a:ext cx="122654" cy="18973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02842" y="3010026"/>
            <a:ext cx="85191" cy="15290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21891" y="2971812"/>
            <a:ext cx="537210" cy="21868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43227" y="2993123"/>
            <a:ext cx="500634" cy="18365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63166" y="3013710"/>
            <a:ext cx="463169" cy="145541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43683" y="2967240"/>
            <a:ext cx="329958" cy="2278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065020" y="2990088"/>
            <a:ext cx="293382" cy="1897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84704" y="3010026"/>
            <a:ext cx="256158" cy="15290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64307" y="2971812"/>
            <a:ext cx="1006602" cy="21868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85644" y="2993123"/>
            <a:ext cx="970026" cy="18365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505075" y="3013710"/>
            <a:ext cx="933703" cy="14554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50920" y="2967240"/>
            <a:ext cx="1227581" cy="22782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73779" y="2990088"/>
            <a:ext cx="1189481" cy="189737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93084" y="3010026"/>
            <a:ext cx="1152525" cy="15290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28971" y="308302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50308" y="3105876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69992" y="3125723"/>
            <a:ext cx="37592" cy="5486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937759" y="2971812"/>
            <a:ext cx="358901" cy="218681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60620" y="2993123"/>
            <a:ext cx="320814" cy="18365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80051" y="3013710"/>
            <a:ext cx="283718" cy="145541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394959" y="2967240"/>
            <a:ext cx="1238249" cy="227825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16296" y="2990088"/>
            <a:ext cx="1203198" cy="18973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36234" y="3010026"/>
            <a:ext cx="1165097" cy="15290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75360" y="3215652"/>
            <a:ext cx="511289" cy="21868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98219" y="3236963"/>
            <a:ext cx="474713" cy="18365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17574" y="3257550"/>
            <a:ext cx="437210" cy="14554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504188" y="3211080"/>
            <a:ext cx="1195577" cy="22782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27047" y="3233927"/>
            <a:ext cx="1159002" cy="189737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546478" y="3253866"/>
            <a:ext cx="1121410" cy="15290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62427" y="3221723"/>
            <a:ext cx="104360" cy="21565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683764" y="3244583"/>
            <a:ext cx="67767" cy="17908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703195" y="3264408"/>
            <a:ext cx="30606" cy="142112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79932" y="3665220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20800" y="3707843"/>
            <a:ext cx="68348" cy="15161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638300" y="3553955"/>
            <a:ext cx="311670" cy="261378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659635" y="3576815"/>
            <a:ext cx="275094" cy="22480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679829" y="3596640"/>
            <a:ext cx="237235" cy="187452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439923" y="3596652"/>
            <a:ext cx="774954" cy="218681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462783" y="3617963"/>
            <a:ext cx="736854" cy="18365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482214" y="3638550"/>
            <a:ext cx="699770" cy="145542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56204" y="3665220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197098" y="3707843"/>
            <a:ext cx="68348" cy="15161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235451" y="3592080"/>
            <a:ext cx="765810" cy="227825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258311" y="3614928"/>
            <a:ext cx="727710" cy="189737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277615" y="3634866"/>
            <a:ext cx="691134" cy="152907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506467" y="3592080"/>
            <a:ext cx="442709" cy="227825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527803" y="3614928"/>
            <a:ext cx="406133" cy="189737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547870" y="3634866"/>
            <a:ext cx="368172" cy="15290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51347" y="3592080"/>
            <a:ext cx="1181861" cy="22782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472684" y="3614928"/>
            <a:ext cx="1146810" cy="189737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492750" y="3634866"/>
            <a:ext cx="1108582" cy="152907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81455" y="3835920"/>
            <a:ext cx="1863089" cy="22782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04316" y="3858767"/>
            <a:ext cx="1824989" cy="189737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3708" y="3878707"/>
            <a:ext cx="1788452" cy="152907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05683" y="395170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827020" y="3974556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46704" y="3994403"/>
            <a:ext cx="37592" cy="5486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79932" y="4290059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20800" y="4332683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35380" y="4178795"/>
            <a:ext cx="476262" cy="265950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156716" y="4201655"/>
            <a:ext cx="441197" cy="229374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176959" y="4221479"/>
            <a:ext cx="403047" cy="19202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635251" y="4216920"/>
            <a:ext cx="572262" cy="227825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656588" y="4239767"/>
            <a:ext cx="535686" cy="189737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676019" y="4259707"/>
            <a:ext cx="498982" cy="152907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232660" y="4216920"/>
            <a:ext cx="329958" cy="2278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53995" y="4239767"/>
            <a:ext cx="293382" cy="1897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73680" y="4259707"/>
            <a:ext cx="256158" cy="15290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567939" y="4216920"/>
            <a:ext cx="1581150" cy="227825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590800" y="4239767"/>
            <a:ext cx="1543050" cy="189737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610104" y="4259707"/>
            <a:ext cx="1506093" cy="152907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169664" y="4216920"/>
            <a:ext cx="1085850" cy="227825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192523" y="4239767"/>
            <a:ext cx="1047750" cy="189737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211954" y="4259707"/>
            <a:ext cx="1010666" cy="152907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207508" y="433270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28844" y="4355556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248528" y="4375403"/>
            <a:ext cx="37592" cy="54863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79932" y="4671059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20800" y="4713683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143000" y="4559795"/>
            <a:ext cx="471690" cy="265950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164336" y="4582655"/>
            <a:ext cx="436625" cy="229374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183792" y="4602479"/>
            <a:ext cx="399135" cy="192024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36776" y="4597920"/>
            <a:ext cx="589026" cy="227825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58111" y="4620767"/>
            <a:ext cx="552437" cy="189737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78051" y="4640707"/>
            <a:ext cx="515238" cy="152907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43327" y="4597920"/>
            <a:ext cx="329958" cy="2278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64664" y="4620767"/>
            <a:ext cx="293382" cy="1897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84348" y="4640707"/>
            <a:ext cx="256158" cy="152907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578607" y="4597920"/>
            <a:ext cx="721614" cy="227825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599944" y="4620767"/>
            <a:ext cx="685037" cy="189737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20136" y="4640707"/>
            <a:ext cx="647573" cy="152907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255264" y="471370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276600" y="4736556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296284" y="4756403"/>
            <a:ext cx="37591" cy="5486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79932" y="5052059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20800" y="5094683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143000" y="4978920"/>
            <a:ext cx="1000506" cy="227825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64336" y="5001767"/>
            <a:ext cx="963930" cy="189737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84160" y="5021707"/>
            <a:ext cx="926706" cy="152907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153411" y="4978920"/>
            <a:ext cx="931926" cy="227825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176272" y="5001767"/>
            <a:ext cx="893826" cy="18973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195576" y="5021707"/>
            <a:ext cx="857250" cy="152907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115055" y="4978920"/>
            <a:ext cx="442709" cy="227825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36392" y="5001767"/>
            <a:ext cx="406133" cy="189737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156457" y="5021707"/>
            <a:ext cx="368172" cy="152907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573779" y="4978920"/>
            <a:ext cx="860298" cy="227825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596640" y="5001767"/>
            <a:ext cx="822198" cy="189737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616071" y="5021707"/>
            <a:ext cx="785621" cy="152907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395215" y="5094706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416552" y="5117556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436236" y="5137403"/>
            <a:ext cx="37591" cy="5486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79932" y="5433059"/>
            <a:ext cx="140944" cy="89153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20800" y="5475683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127760" y="5359920"/>
            <a:ext cx="966978" cy="227825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149096" y="5382767"/>
            <a:ext cx="930402" cy="189737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169314" y="5402707"/>
            <a:ext cx="892530" cy="152908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116835" y="5359920"/>
            <a:ext cx="572262" cy="227825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138172" y="5382767"/>
            <a:ext cx="535686" cy="189737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157602" y="5402707"/>
            <a:ext cx="498983" cy="152908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644139" y="5475732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665476" y="5498594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685160" y="5518403"/>
            <a:ext cx="37591" cy="548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79932" y="5814059"/>
            <a:ext cx="140944" cy="89153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20800" y="5856632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135380" y="5702808"/>
            <a:ext cx="621030" cy="265950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156716" y="5725667"/>
            <a:ext cx="585978" cy="229374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176959" y="5745530"/>
            <a:ext cx="547700" cy="191998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763267" y="5740908"/>
            <a:ext cx="1006602" cy="227825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784604" y="5763767"/>
            <a:ext cx="970026" cy="189737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804797" y="5783681"/>
            <a:ext cx="932560" cy="152907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796539" y="5740908"/>
            <a:ext cx="329958" cy="2278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817876" y="5763767"/>
            <a:ext cx="293382" cy="1897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837560" y="5783681"/>
            <a:ext cx="256158" cy="152907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147060" y="5740908"/>
            <a:ext cx="642365" cy="227825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68395" y="5763767"/>
            <a:ext cx="605790" cy="189737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188461" y="5783681"/>
            <a:ext cx="568071" cy="152907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733800" y="5814059"/>
            <a:ext cx="140944" cy="89153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774694" y="5856632"/>
            <a:ext cx="68348" cy="15161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811523" y="5745479"/>
            <a:ext cx="563118" cy="218681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834384" y="5766815"/>
            <a:ext cx="526554" cy="183654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853688" y="5787351"/>
            <a:ext cx="489076" cy="145580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407408" y="5740908"/>
            <a:ext cx="646938" cy="227825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428744" y="5763767"/>
            <a:ext cx="611886" cy="189737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48809" y="5783681"/>
            <a:ext cx="573659" cy="152907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007864" y="5856732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029200" y="5879594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048884" y="5899378"/>
            <a:ext cx="37591" cy="54927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79932" y="6195059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20800" y="6237632"/>
            <a:ext cx="68348" cy="1516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161288" y="6088379"/>
            <a:ext cx="121157" cy="256806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82624" y="6111240"/>
            <a:ext cx="84581" cy="220230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202804" y="6131128"/>
            <a:ext cx="46850" cy="182803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354836" y="6121908"/>
            <a:ext cx="511289" cy="227825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376172" y="6144767"/>
            <a:ext cx="474713" cy="189737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396238" y="6164681"/>
            <a:ext cx="437261" cy="152908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804416" y="6195059"/>
            <a:ext cx="140944" cy="8915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845310" y="6237632"/>
            <a:ext cx="68348" cy="15161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897379" y="6121908"/>
            <a:ext cx="768857" cy="227825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918716" y="6144767"/>
            <a:ext cx="732282" cy="189737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938654" y="6164681"/>
            <a:ext cx="694436" cy="152908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692907" y="6121908"/>
            <a:ext cx="1253490" cy="227825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714244" y="6144767"/>
            <a:ext cx="1216913" cy="189737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734182" y="6164681"/>
            <a:ext cx="1179068" cy="152908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901440" y="6237732"/>
            <a:ext cx="110520" cy="128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922776" y="6260594"/>
            <a:ext cx="75437" cy="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942460" y="6280378"/>
            <a:ext cx="37591" cy="54927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969252" y="2057400"/>
            <a:ext cx="4384547" cy="4395215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88848" y="2074164"/>
            <a:ext cx="134873" cy="299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3231" y="2100059"/>
            <a:ext cx="93726" cy="256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3272" y="2120519"/>
            <a:ext cx="56108" cy="218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9827" y="2113800"/>
            <a:ext cx="506717" cy="26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736" y="2139695"/>
            <a:ext cx="462546" cy="221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5001" y="2159889"/>
            <a:ext cx="426250" cy="183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6360" y="2202179"/>
            <a:ext cx="160807" cy="982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0683" y="2248030"/>
            <a:ext cx="81855" cy="181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69136" y="2113800"/>
            <a:ext cx="765810" cy="2644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93519" y="2139695"/>
            <a:ext cx="724662" cy="2217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3839" y="2159889"/>
            <a:ext cx="686054" cy="183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60092" y="2113800"/>
            <a:ext cx="1023366" cy="2644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6000" y="2139695"/>
            <a:ext cx="980694" cy="2217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5811" y="2159889"/>
            <a:ext cx="942848" cy="1838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91183" y="2580132"/>
            <a:ext cx="134874" cy="3726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17091" y="2606027"/>
            <a:ext cx="90639" cy="32995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6611" y="2589276"/>
            <a:ext cx="153487" cy="3286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3169" y="2628912"/>
            <a:ext cx="1747012" cy="2644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78636" y="2654807"/>
            <a:ext cx="1684782" cy="22174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98194" y="2675001"/>
            <a:ext cx="1647189" cy="1838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7196" y="3144024"/>
            <a:ext cx="523493" cy="2644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3103" y="3169920"/>
            <a:ext cx="480834" cy="22174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2484" y="3190113"/>
            <a:ext cx="443661" cy="1838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49551" y="3144024"/>
            <a:ext cx="1113282" cy="2644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75460" y="3169920"/>
            <a:ext cx="1070610" cy="2217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94891" y="3190113"/>
            <a:ext cx="1033271" cy="1838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82267" y="3619500"/>
            <a:ext cx="290321" cy="29946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08175" y="3645395"/>
            <a:ext cx="247662" cy="25680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7225" y="3665854"/>
            <a:ext cx="210947" cy="2189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13916" y="3659136"/>
            <a:ext cx="1038606" cy="26440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8300" y="3685032"/>
            <a:ext cx="995934" cy="2217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58747" y="3705225"/>
            <a:ext cx="958088" cy="1838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5716" y="4178820"/>
            <a:ext cx="273545" cy="25525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0100" y="4204715"/>
            <a:ext cx="230886" cy="2125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0038" y="4224782"/>
            <a:ext cx="193586" cy="17513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97280" y="4174248"/>
            <a:ext cx="1152906" cy="26440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23188" y="4200144"/>
            <a:ext cx="1108710" cy="22174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42568" y="4220336"/>
            <a:ext cx="1072184" cy="1838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67711" y="4178820"/>
            <a:ext cx="998982" cy="2552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92095" y="4204715"/>
            <a:ext cx="956309" cy="21259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12416" y="4224782"/>
            <a:ext cx="918590" cy="17513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34083" y="4693932"/>
            <a:ext cx="602741" cy="25525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59991" y="4719828"/>
            <a:ext cx="560070" cy="21259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79169" y="4739894"/>
            <a:ext cx="522605" cy="17513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75688" y="4689360"/>
            <a:ext cx="523494" cy="2644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01595" y="4715255"/>
            <a:ext cx="480834" cy="22174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21026" y="4735448"/>
            <a:ext cx="443611" cy="1838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61872" y="5204472"/>
            <a:ext cx="1044702" cy="26440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87780" y="5230367"/>
            <a:ext cx="1000506" cy="22174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07211" y="5250560"/>
            <a:ext cx="964183" cy="1838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43911" y="5204472"/>
            <a:ext cx="438137" cy="26440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69820" y="5230367"/>
            <a:ext cx="393966" cy="22174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89123" y="5250560"/>
            <a:ext cx="357250" cy="1838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8576" y="5719571"/>
            <a:ext cx="1337310" cy="26440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4483" y="5745479"/>
            <a:ext cx="1294638" cy="22174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3864" y="5765660"/>
            <a:ext cx="1256969" cy="18394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74748" y="5719571"/>
            <a:ext cx="884682" cy="26440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99132" y="5745479"/>
            <a:ext cx="842009" cy="22174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19451" y="5765660"/>
            <a:ext cx="804291" cy="18394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22092" y="5865879"/>
            <a:ext cx="116586" cy="11808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48000" y="5893301"/>
            <a:ext cx="73958" cy="7395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67811" y="5912459"/>
            <a:ext cx="36575" cy="3691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95244" y="5670803"/>
            <a:ext cx="134874" cy="37261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21151" y="5696711"/>
            <a:ext cx="90639" cy="32995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40710" y="5716600"/>
            <a:ext cx="54356" cy="29201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74947" y="2136648"/>
            <a:ext cx="7507224" cy="422757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3790188" y="2007107"/>
            <a:ext cx="136372" cy="299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4571" y="2034552"/>
            <a:ext cx="93725" cy="25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35019" y="2053717"/>
            <a:ext cx="56133" cy="218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5071" y="2046744"/>
            <a:ext cx="1567434" cy="26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0979" y="2072639"/>
            <a:ext cx="1524762" cy="221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0538" y="2093086"/>
            <a:ext cx="1487551" cy="1840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4091" y="2787395"/>
            <a:ext cx="118080" cy="3177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5428" y="2810255"/>
            <a:ext cx="83097" cy="2811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24985" y="2790431"/>
            <a:ext cx="200660" cy="2834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6388" y="2813291"/>
            <a:ext cx="144017" cy="2293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580" y="2833497"/>
            <a:ext cx="106934" cy="1920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86784" y="2830067"/>
            <a:ext cx="950213" cy="2263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9644" y="2851416"/>
            <a:ext cx="913638" cy="1912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28821" y="2871723"/>
            <a:ext cx="876426" cy="1529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68240" y="2833128"/>
            <a:ext cx="1056893" cy="2186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91100" y="2856001"/>
            <a:ext cx="1018794" cy="1820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10277" y="2875407"/>
            <a:ext cx="982218" cy="1455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53611" y="3134867"/>
            <a:ext cx="320814" cy="22631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74947" y="3156216"/>
            <a:ext cx="284238" cy="1912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5014" y="3176523"/>
            <a:ext cx="246761" cy="1529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91584" y="3134867"/>
            <a:ext cx="672846" cy="22631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12920" y="3156216"/>
            <a:ext cx="636270" cy="19124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33113" y="3176523"/>
            <a:ext cx="598551" cy="1529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77028" y="3137928"/>
            <a:ext cx="238518" cy="21868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8364" y="3160801"/>
            <a:ext cx="201942" cy="1820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18557" y="3180207"/>
            <a:ext cx="163829" cy="14554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29655" y="3137928"/>
            <a:ext cx="396989" cy="21868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50991" y="3160801"/>
            <a:ext cx="360413" cy="1820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71058" y="3180207"/>
            <a:ext cx="323595" cy="14554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62755" y="3432035"/>
            <a:ext cx="857250" cy="2065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85615" y="3454933"/>
            <a:ext cx="819150" cy="1683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01617" y="3471545"/>
            <a:ext cx="788924" cy="13792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28388" y="3432035"/>
            <a:ext cx="1175765" cy="2065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51247" y="3454933"/>
            <a:ext cx="1137665" cy="1683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7250" y="3471545"/>
            <a:ext cx="1107313" cy="13792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60720" y="3395484"/>
            <a:ext cx="108934" cy="28726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82055" y="3418332"/>
            <a:ext cx="72341" cy="24917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98946" y="3434715"/>
            <a:ext cx="40766" cy="21894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5508" y="1905000"/>
            <a:ext cx="3064764" cy="232562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8555" y="4230623"/>
            <a:ext cx="1708404" cy="21168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36520" y="4227576"/>
            <a:ext cx="3096768" cy="212140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88379" y="1905000"/>
            <a:ext cx="5539739" cy="44516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2046732" y="2069592"/>
            <a:ext cx="227825" cy="304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1116" y="2095487"/>
            <a:ext cx="186677" cy="261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91054" y="2114930"/>
            <a:ext cx="148717" cy="224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2764" y="2113800"/>
            <a:ext cx="1140714" cy="26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28672" y="2139695"/>
            <a:ext cx="1098041" cy="221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48357" y="2159889"/>
            <a:ext cx="1060577" cy="183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77767" y="2113800"/>
            <a:ext cx="1026413" cy="2644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2152" y="2139695"/>
            <a:ext cx="985265" cy="2217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22217" y="2159889"/>
            <a:ext cx="946912" cy="1838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3000" y="2580132"/>
            <a:ext cx="133375" cy="3726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7383" y="2606027"/>
            <a:ext cx="92238" cy="3299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7538" y="2625979"/>
            <a:ext cx="640499" cy="2919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2727" y="2659379"/>
            <a:ext cx="557009" cy="2125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2032" y="2679445"/>
            <a:ext cx="520954" cy="175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3851" y="2628912"/>
            <a:ext cx="1504950" cy="2644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9760" y="2654807"/>
            <a:ext cx="1462277" cy="22174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9572" y="2675001"/>
            <a:ext cx="1424686" cy="1838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09188" y="2628912"/>
            <a:ext cx="1390650" cy="27354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3571" y="2654807"/>
            <a:ext cx="1349502" cy="2308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53765" y="2675001"/>
            <a:ext cx="1311275" cy="1932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4211" y="2580132"/>
            <a:ext cx="133375" cy="3726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68596" y="2606027"/>
            <a:ext cx="92237" cy="32995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88789" y="2625979"/>
            <a:ext cx="54356" cy="29197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31619" y="3144024"/>
            <a:ext cx="523494" cy="2644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6003" y="3169920"/>
            <a:ext cx="480834" cy="2217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76069" y="3190113"/>
            <a:ext cx="443611" cy="1838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3976" y="3144024"/>
            <a:ext cx="1209294" cy="2644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18360" y="3169920"/>
            <a:ext cx="1166622" cy="22174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38552" y="3190113"/>
            <a:ext cx="1129030" cy="1838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3655" y="3144024"/>
            <a:ext cx="1152905" cy="26440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68040" y="3169920"/>
            <a:ext cx="1110234" cy="22174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87978" y="3190113"/>
            <a:ext cx="1072896" cy="1838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99844" y="3659136"/>
            <a:ext cx="1017269" cy="26440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25751" y="3685032"/>
            <a:ext cx="974598" cy="22174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45055" y="3705225"/>
            <a:ext cx="937641" cy="1838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5307" y="3663708"/>
            <a:ext cx="1376933" cy="2552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71216" y="3689603"/>
            <a:ext cx="1334261" cy="21259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90647" y="3709670"/>
            <a:ext cx="1296797" cy="17513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49952" y="1994916"/>
            <a:ext cx="5882640" cy="43403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6FC0"/>
                </a:solidFill>
                <a:latin typeface="Century Gothic"/>
                <a:cs typeface="Century Gothic"/>
              </a:rPr>
              <a:t>ODD</a:t>
            </a:r>
            <a:r>
              <a:rPr sz="4800" b="1" spc="-6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48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FELLOWS  </a:t>
            </a:r>
            <a:r>
              <a:rPr sz="4800" b="1" dirty="0">
                <a:solidFill>
                  <a:srgbClr val="FFFF00"/>
                </a:solidFill>
                <a:latin typeface="Century Gothic"/>
                <a:cs typeface="Century Gothic"/>
              </a:rPr>
              <a:t>FOR </a:t>
            </a:r>
            <a:r>
              <a:rPr sz="48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UKRAIN</a:t>
            </a:r>
            <a:r>
              <a:rPr sz="4800" b="1" spc="340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1200" b="1" dirty="0">
                <a:solidFill>
                  <a:srgbClr val="FFFF00"/>
                </a:solidFill>
                <a:latin typeface="Century Gothic"/>
                <a:cs typeface="Century Gothic"/>
              </a:rPr>
              <a:t>#2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05583" y="1844039"/>
            <a:ext cx="227825" cy="304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9967" y="1869935"/>
            <a:ext cx="186677" cy="261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9907" y="1889505"/>
            <a:ext cx="148717" cy="224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1616" y="1888248"/>
            <a:ext cx="1140713" cy="26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7523" y="1914144"/>
            <a:ext cx="1098041" cy="221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7208" y="1934464"/>
            <a:ext cx="1060577" cy="183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6620" y="1888248"/>
            <a:ext cx="1026413" cy="2644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61003" y="1914144"/>
            <a:ext cx="985265" cy="2217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81070" y="1934464"/>
            <a:ext cx="946912" cy="1838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27220" y="1901964"/>
            <a:ext cx="116586" cy="2506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51603" y="1927860"/>
            <a:ext cx="73958" cy="2080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2051" y="1947926"/>
            <a:ext cx="36575" cy="170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683" y="2711195"/>
            <a:ext cx="544829" cy="7155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5067" y="2738627"/>
            <a:ext cx="502145" cy="6713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13840" y="2827401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29511" y="2923044"/>
            <a:ext cx="249174" cy="2552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5419" y="2948939"/>
            <a:ext cx="206514" cy="2125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75232" y="2969005"/>
            <a:ext cx="168656" cy="1751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1451" y="2923044"/>
            <a:ext cx="704850" cy="2552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35835" y="2948939"/>
            <a:ext cx="663701" cy="2125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55901" y="2969005"/>
            <a:ext cx="625856" cy="17513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8211" y="2918472"/>
            <a:ext cx="523494" cy="2644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82595" y="2944367"/>
            <a:ext cx="480834" cy="22174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02661" y="2964688"/>
            <a:ext cx="443611" cy="1838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19044" y="2918472"/>
            <a:ext cx="1905761" cy="2644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43427" y="2944367"/>
            <a:ext cx="1864614" cy="2217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63367" y="2964688"/>
            <a:ext cx="1827021" cy="1838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18616" y="3433584"/>
            <a:ext cx="523494" cy="2644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3000" y="3459479"/>
            <a:ext cx="480834" cy="22174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3015" y="3479800"/>
            <a:ext cx="443661" cy="1838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71827" y="3433584"/>
            <a:ext cx="1216914" cy="26440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7735" y="3459479"/>
            <a:ext cx="1174241" cy="22174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7294" y="3479800"/>
            <a:ext cx="1136395" cy="1838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27604" y="3438156"/>
            <a:ext cx="601218" cy="25525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53511" y="3464052"/>
            <a:ext cx="557022" cy="21259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72816" y="3484117"/>
            <a:ext cx="520954" cy="17513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69208" y="3433584"/>
            <a:ext cx="1259586" cy="26440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95115" y="3459479"/>
            <a:ext cx="1215389" cy="22174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14673" y="3479800"/>
            <a:ext cx="1178433" cy="1838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77740" y="3573805"/>
            <a:ext cx="125729" cy="14551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03647" y="3599688"/>
            <a:ext cx="81492" cy="10286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22952" y="3619119"/>
            <a:ext cx="44958" cy="6578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37716" y="5067300"/>
            <a:ext cx="162305" cy="9829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82674" y="5113277"/>
            <a:ext cx="81855" cy="1815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35835" y="4983492"/>
            <a:ext cx="1076706" cy="25982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0220" y="5009388"/>
            <a:ext cx="1035557" cy="21716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80667" y="5029453"/>
            <a:ext cx="996822" cy="17957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68167" y="4983492"/>
            <a:ext cx="706373" cy="25525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92551" y="5009388"/>
            <a:ext cx="665226" cy="21259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12617" y="5029453"/>
            <a:ext cx="627380" cy="17513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590544" y="4978920"/>
            <a:ext cx="802386" cy="26440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16452" y="5004815"/>
            <a:ext cx="758189" cy="22174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35883" y="5025135"/>
            <a:ext cx="721613" cy="1838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54067" y="5125241"/>
            <a:ext cx="116586" cy="1180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78452" y="5152599"/>
            <a:ext cx="73958" cy="7395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98898" y="5171947"/>
            <a:ext cx="36575" cy="3682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7779" y="1891283"/>
            <a:ext cx="6164580" cy="461924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</a:rPr>
              <a:t>ODD</a:t>
            </a:r>
            <a:r>
              <a:rPr spc="-65" dirty="0">
                <a:solidFill>
                  <a:srgbClr val="006FC0"/>
                </a:solidFill>
              </a:rPr>
              <a:t> </a:t>
            </a:r>
            <a:r>
              <a:rPr spc="-5" dirty="0">
                <a:solidFill>
                  <a:srgbClr val="006FC0"/>
                </a:solidFill>
              </a:rPr>
              <a:t>FELLOWS  </a:t>
            </a:r>
            <a:r>
              <a:rPr dirty="0"/>
              <a:t>FOR </a:t>
            </a:r>
            <a:r>
              <a:rPr spc="-5" dirty="0"/>
              <a:t>UKRAIN</a:t>
            </a:r>
            <a:r>
              <a:rPr spc="340" dirty="0"/>
              <a:t>E</a:t>
            </a:r>
            <a:r>
              <a:rPr sz="1200" dirty="0"/>
              <a:t>#2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989075" y="2180856"/>
            <a:ext cx="627126" cy="255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3460" y="2206751"/>
            <a:ext cx="584454" cy="212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3792" y="2226691"/>
            <a:ext cx="546722" cy="1751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5251" y="2180856"/>
            <a:ext cx="249174" cy="255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206751"/>
            <a:ext cx="206514" cy="212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9955" y="2226691"/>
            <a:ext cx="168782" cy="1751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1951" y="2180856"/>
            <a:ext cx="578357" cy="255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7860" y="2206751"/>
            <a:ext cx="535686" cy="2125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7291" y="2226691"/>
            <a:ext cx="498601" cy="1751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26792" y="2176284"/>
            <a:ext cx="387845" cy="2644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51176" y="2202179"/>
            <a:ext cx="345186" cy="2217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1623" y="2222245"/>
            <a:ext cx="307339" cy="1840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9795" y="2176284"/>
            <a:ext cx="1140713" cy="2644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64179" y="2202179"/>
            <a:ext cx="1098042" cy="2217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84373" y="2222245"/>
            <a:ext cx="1060577" cy="1840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6511" y="2176284"/>
            <a:ext cx="1047750" cy="2644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22420" y="2202179"/>
            <a:ext cx="1005077" cy="2217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1596" y="2222245"/>
            <a:ext cx="968248" cy="1840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99303" y="2316505"/>
            <a:ext cx="125729" cy="1455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25211" y="2342388"/>
            <a:ext cx="83097" cy="102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45023" y="2361692"/>
            <a:ext cx="44958" cy="6578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9075" y="3206508"/>
            <a:ext cx="1381506" cy="26440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4983" y="3232404"/>
            <a:ext cx="1337310" cy="22174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4148" y="3252470"/>
            <a:ext cx="1301000" cy="1840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4872" y="3206508"/>
            <a:ext cx="523494" cy="26440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29255" y="3232404"/>
            <a:ext cx="482345" cy="22174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49829" y="3252470"/>
            <a:ext cx="443738" cy="1840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59607" y="3206508"/>
            <a:ext cx="569214" cy="26440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83992" y="3232404"/>
            <a:ext cx="528066" cy="22174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04439" y="3252470"/>
            <a:ext cx="489585" cy="18402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72255" y="3206508"/>
            <a:ext cx="1093470" cy="2644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98164" y="3232404"/>
            <a:ext cx="1050798" cy="22174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17721" y="3252470"/>
            <a:ext cx="1013205" cy="18402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92396" y="3294888"/>
            <a:ext cx="162305" cy="982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37861" y="3340611"/>
            <a:ext cx="81855" cy="181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95088" y="3166872"/>
            <a:ext cx="250685" cy="29946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19471" y="3192767"/>
            <a:ext cx="209537" cy="25680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39410" y="3213100"/>
            <a:ext cx="172085" cy="21894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99303" y="3211080"/>
            <a:ext cx="685038" cy="25525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23688" y="3236976"/>
            <a:ext cx="643889" cy="21259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44008" y="3256915"/>
            <a:ext cx="605536" cy="17513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36335" y="3346729"/>
            <a:ext cx="125729" cy="1455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62244" y="3372611"/>
            <a:ext cx="83097" cy="102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82055" y="3391915"/>
            <a:ext cx="44958" cy="6578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78408" y="3721620"/>
            <a:ext cx="666750" cy="26440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04316" y="3747515"/>
            <a:ext cx="624078" cy="22174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4153" y="3767582"/>
            <a:ext cx="585952" cy="18402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65376" y="3721620"/>
            <a:ext cx="587501" cy="26440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91283" y="3747515"/>
            <a:ext cx="544830" cy="22174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11095" y="3767582"/>
            <a:ext cx="507365" cy="18402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83764" y="3726192"/>
            <a:ext cx="1021841" cy="25982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709672" y="3752088"/>
            <a:ext cx="977646" cy="21716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29229" y="3772027"/>
            <a:ext cx="941069" cy="17957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30396" y="3726192"/>
            <a:ext cx="275094" cy="25525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56303" y="3752088"/>
            <a:ext cx="232397" cy="21259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75861" y="3772027"/>
            <a:ext cx="195199" cy="17513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28744" y="3726192"/>
            <a:ext cx="249174" cy="255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53128" y="3752088"/>
            <a:ext cx="206514" cy="212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73447" y="3772027"/>
            <a:ext cx="168782" cy="17513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99659" y="3721620"/>
            <a:ext cx="992886" cy="26440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924044" y="3747515"/>
            <a:ext cx="950213" cy="22174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43983" y="3767582"/>
            <a:ext cx="912876" cy="18402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73836" y="4087380"/>
            <a:ext cx="977646" cy="26440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98219" y="4113276"/>
            <a:ext cx="936497" cy="22174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8552" y="4133341"/>
            <a:ext cx="898512" cy="18402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93976" y="4091952"/>
            <a:ext cx="275094" cy="25525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19883" y="4117847"/>
            <a:ext cx="232397" cy="21259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39442" y="4137786"/>
            <a:ext cx="195199" cy="17513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20695" y="4047744"/>
            <a:ext cx="188226" cy="3040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46604" y="4073652"/>
            <a:ext cx="144018" cy="26288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66289" y="4093971"/>
            <a:ext cx="107442" cy="22440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62427" y="4041660"/>
            <a:ext cx="1283970" cy="31012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86811" y="4067555"/>
            <a:ext cx="1242822" cy="26746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707132" y="4087240"/>
            <a:ext cx="1204595" cy="230123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79747" y="4091952"/>
            <a:ext cx="602741" cy="25525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04132" y="4117847"/>
            <a:ext cx="560070" cy="21259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24452" y="4137786"/>
            <a:ext cx="522732" cy="17513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31079" y="4087380"/>
            <a:ext cx="221741" cy="26440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56988" y="4113276"/>
            <a:ext cx="179082" cy="221742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876546" y="4133341"/>
            <a:ext cx="141858" cy="18402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09032" y="4087380"/>
            <a:ext cx="675893" cy="26440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34940" y="4113276"/>
            <a:ext cx="633222" cy="22174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254116" y="4133341"/>
            <a:ext cx="596138" cy="18402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89075" y="4453140"/>
            <a:ext cx="1148334" cy="26440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13460" y="4479035"/>
            <a:ext cx="1105662" cy="221742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34033" y="4499102"/>
            <a:ext cx="1067816" cy="18402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77795" y="4453140"/>
            <a:ext cx="523494" cy="26440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202179" y="4479035"/>
            <a:ext cx="482345" cy="22174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22754" y="4499102"/>
            <a:ext cx="443738" cy="18402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740151" y="4453140"/>
            <a:ext cx="383273" cy="26440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64535" y="4479035"/>
            <a:ext cx="342125" cy="22174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84855" y="4499102"/>
            <a:ext cx="304164" cy="184023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68395" y="4457712"/>
            <a:ext cx="465569" cy="25525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192779" y="4483608"/>
            <a:ext cx="422909" cy="212598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98469" y="4503420"/>
            <a:ext cx="100329" cy="17525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379470" y="4503420"/>
            <a:ext cx="87756" cy="175259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23590" y="4503546"/>
            <a:ext cx="17525" cy="175132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13354" y="4503420"/>
            <a:ext cx="84835" cy="17525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590544" y="4466856"/>
            <a:ext cx="116586" cy="250685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16452" y="4492752"/>
            <a:ext cx="73958" cy="208025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635883" y="4512564"/>
            <a:ext cx="36702" cy="170306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76883" y="5056632"/>
            <a:ext cx="162306" cy="982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22388" y="5102355"/>
            <a:ext cx="81855" cy="18157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196339" y="4928615"/>
            <a:ext cx="136372" cy="29946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222247" y="4954511"/>
            <a:ext cx="93725" cy="25680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41958" y="4974844"/>
            <a:ext cx="56108" cy="21894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18844" y="4968252"/>
            <a:ext cx="991362" cy="26440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43227" y="4994147"/>
            <a:ext cx="950213" cy="221742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63294" y="5014214"/>
            <a:ext cx="912368" cy="184023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447544" y="4968252"/>
            <a:ext cx="1236726" cy="264401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471927" y="4994147"/>
            <a:ext cx="1194053" cy="22174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492248" y="5014214"/>
            <a:ext cx="1156335" cy="184023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76883" y="5571744"/>
            <a:ext cx="162306" cy="9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22388" y="5617518"/>
            <a:ext cx="81855" cy="1815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96339" y="5443728"/>
            <a:ext cx="136372" cy="29946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222247" y="5469635"/>
            <a:ext cx="93725" cy="25680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241958" y="5489955"/>
            <a:ext cx="56108" cy="21894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411224" y="5487923"/>
            <a:ext cx="573786" cy="25525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35608" y="5513832"/>
            <a:ext cx="531114" cy="21259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455927" y="5533771"/>
            <a:ext cx="493776" cy="17513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30907" y="5571744"/>
            <a:ext cx="162306" cy="9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76373" y="5617518"/>
            <a:ext cx="81855" cy="1815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43683" y="5483352"/>
            <a:ext cx="1114806" cy="264401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69592" y="5509259"/>
            <a:ext cx="1070609" cy="221741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9150" y="5529326"/>
            <a:ext cx="1034161" cy="18398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189732" y="5483352"/>
            <a:ext cx="1183386" cy="264401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214116" y="5509259"/>
            <a:ext cx="1142237" cy="221741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234308" y="5529326"/>
            <a:ext cx="1104392" cy="183984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583935" y="1769364"/>
            <a:ext cx="6608063" cy="4741164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600955" y="4283964"/>
            <a:ext cx="3686555" cy="2098548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6346" y="237185"/>
            <a:ext cx="40862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6FC0"/>
                </a:solidFill>
                <a:latin typeface="Century Gothic"/>
                <a:cs typeface="Century Gothic"/>
              </a:rPr>
              <a:t>ODD</a:t>
            </a:r>
            <a:r>
              <a:rPr sz="4800" b="1" spc="-6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48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FELLOWS  </a:t>
            </a:r>
            <a:r>
              <a:rPr sz="4800" b="1" dirty="0">
                <a:solidFill>
                  <a:srgbClr val="FFFF00"/>
                </a:solidFill>
                <a:latin typeface="Century Gothic"/>
                <a:cs typeface="Century Gothic"/>
              </a:rPr>
              <a:t>FOR </a:t>
            </a:r>
            <a:r>
              <a:rPr sz="48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UKRAIN</a:t>
            </a:r>
            <a:r>
              <a:rPr sz="4800" b="1" spc="340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1200" b="1" dirty="0">
                <a:solidFill>
                  <a:srgbClr val="FFFF00"/>
                </a:solidFill>
                <a:latin typeface="Century Gothic"/>
                <a:cs typeface="Century Gothic"/>
              </a:rPr>
              <a:t>#2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3108" y="1680972"/>
            <a:ext cx="544830" cy="715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016" y="1708404"/>
            <a:ext cx="502145" cy="671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6874" y="1796922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4983" y="1844052"/>
            <a:ext cx="400050" cy="310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0891" y="1869948"/>
            <a:ext cx="357390" cy="267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0119" y="1889505"/>
            <a:ext cx="320497" cy="229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2560" y="1888248"/>
            <a:ext cx="1198626" cy="2644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6944" y="1914144"/>
            <a:ext cx="1155954" cy="221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6883" y="1934464"/>
            <a:ext cx="1118869" cy="1838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67000" y="1888248"/>
            <a:ext cx="601218" cy="2644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2907" y="1914144"/>
            <a:ext cx="557009" cy="2217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11957" y="1934464"/>
            <a:ext cx="520573" cy="183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2696" y="1892820"/>
            <a:ext cx="476262" cy="2552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07079" y="1918716"/>
            <a:ext cx="433565" cy="2125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7400" y="1938782"/>
            <a:ext cx="396239" cy="175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99332" y="1888248"/>
            <a:ext cx="465569" cy="2644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25240" y="1914144"/>
            <a:ext cx="422910" cy="22174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44290" y="1934464"/>
            <a:ext cx="386207" cy="1838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21479" y="2028469"/>
            <a:ext cx="124232" cy="1455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45864" y="2054351"/>
            <a:ext cx="83097" cy="102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65676" y="2073782"/>
            <a:ext cx="44958" cy="657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3608" y="6097523"/>
            <a:ext cx="162305" cy="982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9150" y="6143476"/>
            <a:ext cx="81855" cy="181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0203" y="5964935"/>
            <a:ext cx="387845" cy="3101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6111" y="5990844"/>
            <a:ext cx="345186" cy="2674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5936" y="6010414"/>
            <a:ext cx="307733" cy="22994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063" y="6009132"/>
            <a:ext cx="1340358" cy="26440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99972" y="6035040"/>
            <a:ext cx="1296162" cy="22174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19275" y="6055309"/>
            <a:ext cx="1259840" cy="18394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54807" y="6009132"/>
            <a:ext cx="601218" cy="2644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80716" y="6035040"/>
            <a:ext cx="557009" cy="2217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99766" y="6055309"/>
            <a:ext cx="520572" cy="18394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68979" y="6013703"/>
            <a:ext cx="476262" cy="2552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93364" y="6039611"/>
            <a:ext cx="433565" cy="2125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13684" y="6059716"/>
            <a:ext cx="396239" cy="17513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85615" y="6009132"/>
            <a:ext cx="465569" cy="2644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11523" y="6035040"/>
            <a:ext cx="422910" cy="2217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30573" y="6055309"/>
            <a:ext cx="386206" cy="1839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15384" y="6155439"/>
            <a:ext cx="116586" cy="1180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41291" y="6182861"/>
            <a:ext cx="73958" cy="7395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260850" y="6202108"/>
            <a:ext cx="36575" cy="3690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5508" y="652272"/>
            <a:ext cx="1668780" cy="62483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40923" y="347472"/>
            <a:ext cx="1344168" cy="13426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37844" y="2261616"/>
            <a:ext cx="3253739" cy="36408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08576" y="1888235"/>
            <a:ext cx="3599687" cy="438607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25256" y="1888235"/>
            <a:ext cx="2892552" cy="43860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1884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100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6" baseType="lpstr">
      <vt:lpstr>Calibri</vt:lpstr>
      <vt:lpstr>Century Gothic</vt:lpstr>
      <vt:lpstr>Office Theme</vt:lpstr>
      <vt:lpstr>ODD FELLOWS  FOR UKRAINE#2</vt:lpstr>
      <vt:lpstr>ODD FELLOWS  FOR UKRAINE#2</vt:lpstr>
      <vt:lpstr>ODD FELLOWS  FOR UKRAINE#2</vt:lpstr>
      <vt:lpstr>ODD FELLOWS  FOR UKRAINE#2</vt:lpstr>
      <vt:lpstr>ODD FELLOWS  FOR UKRAINE#2</vt:lpstr>
      <vt:lpstr>ODD FELLOWS  FOR UKRAINE#2</vt:lpstr>
      <vt:lpstr>PowerPoint-presentasjon</vt:lpstr>
      <vt:lpstr>ODD FELLOWS  FOR UKRAINE#2</vt:lpstr>
      <vt:lpstr>PowerPoint-presentasjon</vt:lpstr>
      <vt:lpstr>ODD FELLOWS  FOR UKRAINE#2</vt:lpstr>
      <vt:lpstr>ODD FELLOWS  FOR UKRAINE#2</vt:lpstr>
      <vt:lpstr>ODD FELLOWS  FOR UKRAINE#2</vt:lpstr>
      <vt:lpstr>ODD FELLOWS  FOR UKRAINE#2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 FELLOWS FOR UKRAINE</dc:title>
  <dc:creator>Andrzej Sekuła</dc:creator>
  <cp:lastModifiedBy>Erling Nordsjø</cp:lastModifiedBy>
  <cp:revision>2</cp:revision>
  <dcterms:created xsi:type="dcterms:W3CDTF">2022-04-14T13:50:06Z</dcterms:created>
  <dcterms:modified xsi:type="dcterms:W3CDTF">2022-04-14T13:52:13Z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2022-04-09T00:00:00Z</vt:filetime>
  </property>
  <property fmtid="{D5CDD505-2E9C-101B-9397-08002B2CF9AE}" pid="3" name="Creator">
    <vt:lpwstr>Microsoft® PowerPoint® dla Microsoft 365</vt:lpwstr>
  </property>
  <property fmtid="{D5CDD505-2E9C-101B-9397-08002B2CF9AE}" pid="4" name="LastSaved">
    <vt:filetime>2022-04-14T00:00:00Z</vt:filetime>
  </property>
</Properties>
</file>