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66" r:id="rId6"/>
    <p:sldId id="278" r:id="rId7"/>
    <p:sldId id="276" r:id="rId8"/>
    <p:sldId id="270" r:id="rId9"/>
    <p:sldId id="275" r:id="rId10"/>
    <p:sldId id="274" r:id="rId11"/>
    <p:sldId id="273" r:id="rId12"/>
    <p:sldId id="272" r:id="rId13"/>
    <p:sldId id="260" r:id="rId14"/>
    <p:sldId id="262" r:id="rId15"/>
    <p:sldId id="269" r:id="rId16"/>
  </p:sldIdLst>
  <p:sldSz cx="9144000" cy="6858000" type="screen4x3"/>
  <p:notesSz cx="6888163" cy="100203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764BC-811E-4DA0-BCD0-9B58297617FA}" v="2" dt="2022-10-28T06:56:0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4483" autoAdjust="0"/>
  </p:normalViewPr>
  <p:slideViewPr>
    <p:cSldViewPr snapToGrid="0">
      <p:cViewPr varScale="1">
        <p:scale>
          <a:sx n="25" d="100"/>
          <a:sy n="25" d="100"/>
        </p:scale>
        <p:origin x="24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Arild Nesje" userId="87cf6614-ff11-4406-a98a-e7eb7d47a4c2" providerId="ADAL" clId="{29C764BC-811E-4DA0-BCD0-9B58297617FA}"/>
    <pc:docChg chg="modSld modNotesMaster">
      <pc:chgData name="Per Arild Nesje" userId="87cf6614-ff11-4406-a98a-e7eb7d47a4c2" providerId="ADAL" clId="{29C764BC-811E-4DA0-BCD0-9B58297617FA}" dt="2022-10-28T06:56:24.490" v="1"/>
      <pc:docMkLst>
        <pc:docMk/>
      </pc:docMkLst>
      <pc:sldChg chg="modNotesTx">
        <pc:chgData name="Per Arild Nesje" userId="87cf6614-ff11-4406-a98a-e7eb7d47a4c2" providerId="ADAL" clId="{29C764BC-811E-4DA0-BCD0-9B58297617FA}" dt="2022-10-28T06:56:24.490" v="1"/>
        <pc:sldMkLst>
          <pc:docMk/>
          <pc:sldMk cId="3359295017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76AED-F0E8-4B47-B6AE-3FC01F21D4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B75173-E9D1-4631-B6C9-E7D1BD86ECC2}">
      <dgm:prSet/>
      <dgm:spPr/>
      <dgm:t>
        <a:bodyPr/>
        <a:lstStyle/>
        <a:p>
          <a:r>
            <a:rPr lang="nb-NO" dirty="0"/>
            <a:t>SDSS Britt Eva Bjerkvik Haaland</a:t>
          </a:r>
          <a:r>
            <a:rPr lang="en-US" dirty="0"/>
            <a:t>, </a:t>
          </a:r>
        </a:p>
      </dgm:t>
    </dgm:pt>
    <dgm:pt modelId="{DD51E5F7-03F2-431E-A4EF-A1E7A65C470F}" type="parTrans" cxnId="{362276EE-2B22-45D3-97C5-8A6A170D3039}">
      <dgm:prSet/>
      <dgm:spPr/>
      <dgm:t>
        <a:bodyPr/>
        <a:lstStyle/>
        <a:p>
          <a:endParaRPr lang="en-US"/>
        </a:p>
      </dgm:t>
    </dgm:pt>
    <dgm:pt modelId="{FB575D35-65BD-4BED-A478-A3863BF13D43}" type="sibTrans" cxnId="{362276EE-2B22-45D3-97C5-8A6A170D3039}">
      <dgm:prSet/>
      <dgm:spPr/>
      <dgm:t>
        <a:bodyPr/>
        <a:lstStyle/>
        <a:p>
          <a:endParaRPr lang="en-US"/>
        </a:p>
      </dgm:t>
    </dgm:pt>
    <dgm:pt modelId="{85009072-1503-4D5A-BC99-A6FCFA71BB35}">
      <dgm:prSet/>
      <dgm:spPr/>
      <dgm:t>
        <a:bodyPr/>
        <a:lstStyle/>
        <a:p>
          <a:r>
            <a:rPr lang="nb-NO" dirty="0" err="1"/>
            <a:t>Rebekkaloge</a:t>
          </a:r>
          <a:r>
            <a:rPr lang="nb-NO" dirty="0"/>
            <a:t> 133 Luna, Distrikt 21, Oslo og omegn,</a:t>
          </a:r>
          <a:endParaRPr lang="en-US" dirty="0"/>
        </a:p>
      </dgm:t>
    </dgm:pt>
    <dgm:pt modelId="{694E47E6-998B-4DD6-BC90-E8976130D28B}" type="parTrans" cxnId="{E04FD85E-7905-4205-8981-7D3E258259DE}">
      <dgm:prSet/>
      <dgm:spPr/>
      <dgm:t>
        <a:bodyPr/>
        <a:lstStyle/>
        <a:p>
          <a:endParaRPr lang="en-US"/>
        </a:p>
      </dgm:t>
    </dgm:pt>
    <dgm:pt modelId="{4B93BC06-7845-400D-8D8E-C370B7D199EE}" type="sibTrans" cxnId="{E04FD85E-7905-4205-8981-7D3E258259DE}">
      <dgm:prSet/>
      <dgm:spPr/>
      <dgm:t>
        <a:bodyPr/>
        <a:lstStyle/>
        <a:p>
          <a:endParaRPr lang="en-US"/>
        </a:p>
      </dgm:t>
    </dgm:pt>
    <dgm:pt modelId="{E8DCD2F3-E94E-47C1-920B-F3A5D4726667}">
      <dgm:prSet/>
      <dgm:spPr/>
      <dgm:t>
        <a:bodyPr/>
        <a:lstStyle/>
        <a:p>
          <a:r>
            <a:rPr lang="nb-NO" dirty="0"/>
            <a:t>Storrepresentant Ellen Bekken</a:t>
          </a:r>
          <a:r>
            <a:rPr lang="en-US" dirty="0"/>
            <a:t>, </a:t>
          </a:r>
        </a:p>
      </dgm:t>
    </dgm:pt>
    <dgm:pt modelId="{369DACEF-E5C1-4EB0-A38F-2D2ED6053EB3}" type="parTrans" cxnId="{229BA98D-C95C-4B69-B8E0-DFDE5DCF2E6D}">
      <dgm:prSet/>
      <dgm:spPr/>
      <dgm:t>
        <a:bodyPr/>
        <a:lstStyle/>
        <a:p>
          <a:endParaRPr lang="en-US"/>
        </a:p>
      </dgm:t>
    </dgm:pt>
    <dgm:pt modelId="{18338A04-295F-4F81-BBE2-A449F330ABC3}" type="sibTrans" cxnId="{229BA98D-C95C-4B69-B8E0-DFDE5DCF2E6D}">
      <dgm:prSet/>
      <dgm:spPr/>
      <dgm:t>
        <a:bodyPr/>
        <a:lstStyle/>
        <a:p>
          <a:endParaRPr lang="en-US"/>
        </a:p>
      </dgm:t>
    </dgm:pt>
    <dgm:pt modelId="{B712F2D1-799D-48E5-92BF-665FB8FBA411}">
      <dgm:prSet/>
      <dgm:spPr/>
      <dgm:t>
        <a:bodyPr/>
        <a:lstStyle/>
        <a:p>
          <a:r>
            <a:rPr lang="nb-NO" dirty="0" err="1"/>
            <a:t>Rebekkaloge</a:t>
          </a:r>
          <a:r>
            <a:rPr lang="nb-NO" dirty="0"/>
            <a:t> 110 Sølvkjeden, Distrikt 15 Buskerud,</a:t>
          </a:r>
          <a:endParaRPr lang="en-US" dirty="0"/>
        </a:p>
      </dgm:t>
    </dgm:pt>
    <dgm:pt modelId="{AE2382FA-F84D-49A8-9D8B-60AF4E788B73}" type="parTrans" cxnId="{040D8F91-FB5B-4B3F-84BE-457D646A2F98}">
      <dgm:prSet/>
      <dgm:spPr/>
      <dgm:t>
        <a:bodyPr/>
        <a:lstStyle/>
        <a:p>
          <a:endParaRPr lang="en-US"/>
        </a:p>
      </dgm:t>
    </dgm:pt>
    <dgm:pt modelId="{D621B0D9-8BC9-4DAA-87C4-C326719FABE5}" type="sibTrans" cxnId="{040D8F91-FB5B-4B3F-84BE-457D646A2F98}">
      <dgm:prSet/>
      <dgm:spPr/>
      <dgm:t>
        <a:bodyPr/>
        <a:lstStyle/>
        <a:p>
          <a:endParaRPr lang="en-US"/>
        </a:p>
      </dgm:t>
    </dgm:pt>
    <dgm:pt modelId="{1FD61412-C809-4031-911B-612E6F108588}">
      <dgm:prSet/>
      <dgm:spPr/>
      <dgm:t>
        <a:bodyPr/>
        <a:lstStyle/>
        <a:p>
          <a:r>
            <a:rPr lang="en-US" dirty="0"/>
            <a:t>Kongsberg</a:t>
          </a:r>
        </a:p>
      </dgm:t>
    </dgm:pt>
    <dgm:pt modelId="{235D8027-D25E-4341-AA2A-73CFDAD9708C}" type="parTrans" cxnId="{77E0D1D9-D8AC-4CD8-BDB4-0D9AECA67556}">
      <dgm:prSet/>
      <dgm:spPr/>
      <dgm:t>
        <a:bodyPr/>
        <a:lstStyle/>
        <a:p>
          <a:endParaRPr lang="en-US"/>
        </a:p>
      </dgm:t>
    </dgm:pt>
    <dgm:pt modelId="{108E2D57-8E7D-4283-9042-31630D9290F7}" type="sibTrans" cxnId="{77E0D1D9-D8AC-4CD8-BDB4-0D9AECA67556}">
      <dgm:prSet/>
      <dgm:spPr/>
      <dgm:t>
        <a:bodyPr/>
        <a:lstStyle/>
        <a:p>
          <a:endParaRPr lang="en-US"/>
        </a:p>
      </dgm:t>
    </dgm:pt>
    <dgm:pt modelId="{D1F4AE0A-E1E8-446B-AF9C-79B2361EABF6}">
      <dgm:prSet/>
      <dgm:spPr/>
      <dgm:t>
        <a:bodyPr/>
        <a:lstStyle/>
        <a:p>
          <a:r>
            <a:rPr lang="nb-NO" dirty="0" err="1"/>
            <a:t>EksOM</a:t>
          </a:r>
          <a:r>
            <a:rPr lang="nb-NO" dirty="0"/>
            <a:t> Jan Øyvind Rasmussen</a:t>
          </a:r>
          <a:r>
            <a:rPr lang="en-US" dirty="0"/>
            <a:t>, </a:t>
          </a:r>
        </a:p>
      </dgm:t>
    </dgm:pt>
    <dgm:pt modelId="{E20FB9CE-3661-4839-AB77-AAFF4003BD89}" type="parTrans" cxnId="{595A2138-0FD5-4FED-86B5-84E3BA68D5E9}">
      <dgm:prSet/>
      <dgm:spPr/>
      <dgm:t>
        <a:bodyPr/>
        <a:lstStyle/>
        <a:p>
          <a:endParaRPr lang="en-US"/>
        </a:p>
      </dgm:t>
    </dgm:pt>
    <dgm:pt modelId="{80077A2E-EAEE-4742-B18B-3413B4B07FC1}" type="sibTrans" cxnId="{595A2138-0FD5-4FED-86B5-84E3BA68D5E9}">
      <dgm:prSet/>
      <dgm:spPr/>
      <dgm:t>
        <a:bodyPr/>
        <a:lstStyle/>
        <a:p>
          <a:endParaRPr lang="en-US"/>
        </a:p>
      </dgm:t>
    </dgm:pt>
    <dgm:pt modelId="{E8F68B7B-0367-4DE1-8376-3B82720F8350}">
      <dgm:prSet/>
      <dgm:spPr/>
      <dgm:t>
        <a:bodyPr/>
        <a:lstStyle/>
        <a:p>
          <a:r>
            <a:rPr lang="nb-NO" dirty="0"/>
            <a:t>Loge 89 Skagerak, Distrikt 14 Vest-Agder</a:t>
          </a:r>
          <a:r>
            <a:rPr lang="en-US" dirty="0"/>
            <a:t>, </a:t>
          </a:r>
        </a:p>
      </dgm:t>
    </dgm:pt>
    <dgm:pt modelId="{9D1332F7-4BB9-45E7-8C6D-105559C8C5B9}" type="parTrans" cxnId="{E7FBE8D4-A0F8-4A6F-BCC4-2CFD6C9E597D}">
      <dgm:prSet/>
      <dgm:spPr/>
      <dgm:t>
        <a:bodyPr/>
        <a:lstStyle/>
        <a:p>
          <a:endParaRPr lang="en-US"/>
        </a:p>
      </dgm:t>
    </dgm:pt>
    <dgm:pt modelId="{FEE28F2F-19A0-4549-9441-A9D5935986A7}" type="sibTrans" cxnId="{E7FBE8D4-A0F8-4A6F-BCC4-2CFD6C9E597D}">
      <dgm:prSet/>
      <dgm:spPr/>
      <dgm:t>
        <a:bodyPr/>
        <a:lstStyle/>
        <a:p>
          <a:endParaRPr lang="en-US"/>
        </a:p>
      </dgm:t>
    </dgm:pt>
    <dgm:pt modelId="{D44D1B48-D622-4A63-BE9A-B44284066939}">
      <dgm:prSet/>
      <dgm:spPr/>
      <dgm:t>
        <a:bodyPr/>
        <a:lstStyle/>
        <a:p>
          <a:r>
            <a:rPr lang="en-US" dirty="0"/>
            <a:t>Kristiansand</a:t>
          </a:r>
        </a:p>
      </dgm:t>
    </dgm:pt>
    <dgm:pt modelId="{1ED9A800-553E-48E6-8254-452B2EE58D01}" type="parTrans" cxnId="{2AE27848-4283-485F-B24E-CBBFCD6186DD}">
      <dgm:prSet/>
      <dgm:spPr/>
      <dgm:t>
        <a:bodyPr/>
        <a:lstStyle/>
        <a:p>
          <a:endParaRPr lang="en-US"/>
        </a:p>
      </dgm:t>
    </dgm:pt>
    <dgm:pt modelId="{404C6EBB-9A7E-4477-B58F-471DC128DC97}" type="sibTrans" cxnId="{2AE27848-4283-485F-B24E-CBBFCD6186DD}">
      <dgm:prSet/>
      <dgm:spPr/>
      <dgm:t>
        <a:bodyPr/>
        <a:lstStyle/>
        <a:p>
          <a:endParaRPr lang="en-US"/>
        </a:p>
      </dgm:t>
    </dgm:pt>
    <dgm:pt modelId="{E786045F-08A0-4A9D-B0AE-7A30AF6B0FBB}">
      <dgm:prSet/>
      <dgm:spPr/>
      <dgm:t>
        <a:bodyPr/>
        <a:lstStyle/>
        <a:p>
          <a:r>
            <a:rPr lang="nb-NO" dirty="0" err="1"/>
            <a:t>EksOM</a:t>
          </a:r>
          <a:r>
            <a:rPr lang="nb-NO" dirty="0"/>
            <a:t> Stian Gulli Hanssen</a:t>
          </a:r>
          <a:r>
            <a:rPr lang="en-US" dirty="0"/>
            <a:t>, </a:t>
          </a:r>
        </a:p>
      </dgm:t>
    </dgm:pt>
    <dgm:pt modelId="{BEA1F0FD-4488-4373-B465-2398EC84851C}" type="parTrans" cxnId="{75B7E97E-EF86-4536-8E19-D46CA78F69E7}">
      <dgm:prSet/>
      <dgm:spPr/>
      <dgm:t>
        <a:bodyPr/>
        <a:lstStyle/>
        <a:p>
          <a:endParaRPr lang="en-US"/>
        </a:p>
      </dgm:t>
    </dgm:pt>
    <dgm:pt modelId="{4CD7C0D9-82D9-4E0B-A196-4811C9EF1868}" type="sibTrans" cxnId="{75B7E97E-EF86-4536-8E19-D46CA78F69E7}">
      <dgm:prSet/>
      <dgm:spPr/>
      <dgm:t>
        <a:bodyPr/>
        <a:lstStyle/>
        <a:p>
          <a:endParaRPr lang="en-US"/>
        </a:p>
      </dgm:t>
    </dgm:pt>
    <dgm:pt modelId="{BAB01B0C-9A50-4225-9CFF-D6B3A0E9974D}">
      <dgm:prSet/>
      <dgm:spPr/>
      <dgm:t>
        <a:bodyPr/>
        <a:lstStyle/>
        <a:p>
          <a:r>
            <a:rPr lang="nb-NO" dirty="0"/>
            <a:t>Loge 67 </a:t>
          </a:r>
          <a:r>
            <a:rPr lang="nb-NO" dirty="0" err="1"/>
            <a:t>Castrum</a:t>
          </a:r>
          <a:r>
            <a:rPr lang="nb-NO" dirty="0"/>
            <a:t>, Distrikt 25 Kongsvinger og Romerike</a:t>
          </a:r>
          <a:r>
            <a:rPr lang="en-US" dirty="0"/>
            <a:t>, </a:t>
          </a:r>
        </a:p>
      </dgm:t>
    </dgm:pt>
    <dgm:pt modelId="{8980DE38-6D1F-454F-8046-E0E2CD5F7FAF}" type="parTrans" cxnId="{716C75BD-47CF-4E8E-9ADF-B73215B82F74}">
      <dgm:prSet/>
      <dgm:spPr/>
      <dgm:t>
        <a:bodyPr/>
        <a:lstStyle/>
        <a:p>
          <a:endParaRPr lang="en-US"/>
        </a:p>
      </dgm:t>
    </dgm:pt>
    <dgm:pt modelId="{465D5B83-00C4-4B84-B1F4-D68A9F172879}" type="sibTrans" cxnId="{716C75BD-47CF-4E8E-9ADF-B73215B82F74}">
      <dgm:prSet/>
      <dgm:spPr/>
      <dgm:t>
        <a:bodyPr/>
        <a:lstStyle/>
        <a:p>
          <a:endParaRPr lang="en-US"/>
        </a:p>
      </dgm:t>
    </dgm:pt>
    <dgm:pt modelId="{C16E1043-BB5B-4292-A0E9-AEBFC8DF9189}">
      <dgm:prSet/>
      <dgm:spPr/>
      <dgm:t>
        <a:bodyPr/>
        <a:lstStyle/>
        <a:p>
          <a:r>
            <a:rPr lang="en-US" dirty="0" err="1"/>
            <a:t>Kongsvinger</a:t>
          </a:r>
          <a:endParaRPr lang="en-US" dirty="0"/>
        </a:p>
      </dgm:t>
    </dgm:pt>
    <dgm:pt modelId="{D6F2F8DF-4BC8-41EE-8DFB-47AD6E26FF5E}" type="parTrans" cxnId="{D83DB910-DAF3-4966-AB6A-4729881B3170}">
      <dgm:prSet/>
      <dgm:spPr/>
      <dgm:t>
        <a:bodyPr/>
        <a:lstStyle/>
        <a:p>
          <a:endParaRPr lang="en-US"/>
        </a:p>
      </dgm:t>
    </dgm:pt>
    <dgm:pt modelId="{10FF5095-25AF-4D4D-9F1A-83012D414850}" type="sibTrans" cxnId="{D83DB910-DAF3-4966-AB6A-4729881B3170}">
      <dgm:prSet/>
      <dgm:spPr/>
      <dgm:t>
        <a:bodyPr/>
        <a:lstStyle/>
        <a:p>
          <a:endParaRPr lang="en-US"/>
        </a:p>
      </dgm:t>
    </dgm:pt>
    <dgm:pt modelId="{A2858B83-8EE4-4784-B302-BF21D85BE86A}">
      <dgm:prSet/>
      <dgm:spPr/>
      <dgm:t>
        <a:bodyPr/>
        <a:lstStyle/>
        <a:p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deltakelse</a:t>
          </a:r>
          <a:r>
            <a:rPr lang="en-US" dirty="0"/>
            <a:t> </a:t>
          </a:r>
          <a:r>
            <a:rPr lang="en-US" dirty="0" err="1"/>
            <a:t>fra</a:t>
          </a:r>
          <a:r>
            <a:rPr lang="en-US" dirty="0"/>
            <a:t> SDSS Hans </a:t>
          </a:r>
          <a:r>
            <a:rPr lang="en-US" dirty="0" err="1"/>
            <a:t>Thorsø</a:t>
          </a:r>
          <a:r>
            <a:rPr lang="en-US" dirty="0"/>
            <a:t> </a:t>
          </a:r>
          <a:r>
            <a:rPr lang="en-US" dirty="0" err="1"/>
            <a:t>Einum</a:t>
          </a:r>
          <a:r>
            <a:rPr lang="en-US" dirty="0"/>
            <a:t> </a:t>
          </a:r>
          <a:r>
            <a:rPr lang="en-US" dirty="0" err="1"/>
            <a:t>ved</a:t>
          </a:r>
          <a:r>
            <a:rPr lang="en-US" dirty="0"/>
            <a:t> </a:t>
          </a:r>
          <a:r>
            <a:rPr lang="en-US" dirty="0" err="1"/>
            <a:t>behov</a:t>
          </a:r>
          <a:r>
            <a:rPr lang="en-US" dirty="0"/>
            <a:t>.</a:t>
          </a:r>
        </a:p>
      </dgm:t>
    </dgm:pt>
    <dgm:pt modelId="{260CD8FB-7493-497F-8E98-12698450BD62}" type="parTrans" cxnId="{9F9F2BFA-BC73-47D2-B7E4-422D08EF8882}">
      <dgm:prSet/>
      <dgm:spPr/>
      <dgm:t>
        <a:bodyPr/>
        <a:lstStyle/>
        <a:p>
          <a:endParaRPr lang="en-US"/>
        </a:p>
      </dgm:t>
    </dgm:pt>
    <dgm:pt modelId="{814D7F4A-0453-484F-9A59-60F099C5B255}" type="sibTrans" cxnId="{9F9F2BFA-BC73-47D2-B7E4-422D08EF8882}">
      <dgm:prSet/>
      <dgm:spPr/>
      <dgm:t>
        <a:bodyPr/>
        <a:lstStyle/>
        <a:p>
          <a:endParaRPr lang="en-US"/>
        </a:p>
      </dgm:t>
    </dgm:pt>
    <dgm:pt modelId="{E57BA524-E613-425B-B11C-CFFA6459B353}">
      <dgm:prSet/>
      <dgm:spPr/>
      <dgm:t>
        <a:bodyPr/>
        <a:lstStyle/>
        <a:p>
          <a:r>
            <a:rPr lang="en-US" dirty="0"/>
            <a:t>Oslo</a:t>
          </a:r>
        </a:p>
      </dgm:t>
    </dgm:pt>
    <dgm:pt modelId="{02E865BF-7629-484F-88FA-3CE056A4C695}" type="parTrans" cxnId="{5DC2134E-A5D1-4EBB-B20B-FD8B38072DE4}">
      <dgm:prSet/>
      <dgm:spPr/>
      <dgm:t>
        <a:bodyPr/>
        <a:lstStyle/>
        <a:p>
          <a:endParaRPr lang="nb-NO"/>
        </a:p>
      </dgm:t>
    </dgm:pt>
    <dgm:pt modelId="{82E0957B-B6A9-46D6-B76B-E079F9F5F6DB}" type="sibTrans" cxnId="{5DC2134E-A5D1-4EBB-B20B-FD8B38072DE4}">
      <dgm:prSet/>
      <dgm:spPr/>
      <dgm:t>
        <a:bodyPr/>
        <a:lstStyle/>
        <a:p>
          <a:endParaRPr lang="nb-NO"/>
        </a:p>
      </dgm:t>
    </dgm:pt>
    <dgm:pt modelId="{7260ADB5-033D-41C6-AD1C-7BAE751B3342}" type="pres">
      <dgm:prSet presAssocID="{87376AED-F0E8-4B47-B6AE-3FC01F21D43B}" presName="linear" presStyleCnt="0">
        <dgm:presLayoutVars>
          <dgm:animLvl val="lvl"/>
          <dgm:resizeHandles val="exact"/>
        </dgm:presLayoutVars>
      </dgm:prSet>
      <dgm:spPr/>
    </dgm:pt>
    <dgm:pt modelId="{41EAA617-F2C8-4BA4-9CBB-AEFAC9204211}" type="pres">
      <dgm:prSet presAssocID="{A7B75173-E9D1-4631-B6C9-E7D1BD86EC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E088CA-26AE-4CCA-8871-EAAE7A2AB672}" type="pres">
      <dgm:prSet presAssocID="{A7B75173-E9D1-4631-B6C9-E7D1BD86ECC2}" presName="childText" presStyleLbl="revTx" presStyleIdx="0" presStyleCnt="4">
        <dgm:presLayoutVars>
          <dgm:bulletEnabled val="1"/>
        </dgm:presLayoutVars>
      </dgm:prSet>
      <dgm:spPr/>
    </dgm:pt>
    <dgm:pt modelId="{6C916BD1-D941-4D90-8DA4-CFB1B2DF0483}" type="pres">
      <dgm:prSet presAssocID="{E8DCD2F3-E94E-47C1-920B-F3A5D47266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969DF9-C08B-4B1A-AD3E-3ECA1EF75893}" type="pres">
      <dgm:prSet presAssocID="{E8DCD2F3-E94E-47C1-920B-F3A5D4726667}" presName="childText" presStyleLbl="revTx" presStyleIdx="1" presStyleCnt="4">
        <dgm:presLayoutVars>
          <dgm:bulletEnabled val="1"/>
        </dgm:presLayoutVars>
      </dgm:prSet>
      <dgm:spPr/>
    </dgm:pt>
    <dgm:pt modelId="{A8F7CCF6-DB39-429E-A5F0-E55D725DF79B}" type="pres">
      <dgm:prSet presAssocID="{D1F4AE0A-E1E8-446B-AF9C-79B2361EABF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2D00EC-098B-475C-B56A-854C40D39FE1}" type="pres">
      <dgm:prSet presAssocID="{D1F4AE0A-E1E8-446B-AF9C-79B2361EABF6}" presName="childText" presStyleLbl="revTx" presStyleIdx="2" presStyleCnt="4">
        <dgm:presLayoutVars>
          <dgm:bulletEnabled val="1"/>
        </dgm:presLayoutVars>
      </dgm:prSet>
      <dgm:spPr/>
    </dgm:pt>
    <dgm:pt modelId="{CBD9EF8C-7760-4028-A251-60933740100A}" type="pres">
      <dgm:prSet presAssocID="{E786045F-08A0-4A9D-B0AE-7A30AF6B0F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2430B4-87BD-4187-AA05-288825568C3C}" type="pres">
      <dgm:prSet presAssocID="{E786045F-08A0-4A9D-B0AE-7A30AF6B0FBB}" presName="childText" presStyleLbl="revTx" presStyleIdx="3" presStyleCnt="4">
        <dgm:presLayoutVars>
          <dgm:bulletEnabled val="1"/>
        </dgm:presLayoutVars>
      </dgm:prSet>
      <dgm:spPr/>
    </dgm:pt>
    <dgm:pt modelId="{FCDEE5CF-6C09-4ED3-812D-1A897F4E6D37}" type="pres">
      <dgm:prSet presAssocID="{A2858B83-8EE4-4784-B302-BF21D85BE8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B8E80A-182C-4D9E-A436-2A220D4ACE16}" type="presOf" srcId="{E8DCD2F3-E94E-47C1-920B-F3A5D4726667}" destId="{6C916BD1-D941-4D90-8DA4-CFB1B2DF0483}" srcOrd="0" destOrd="0" presId="urn:microsoft.com/office/officeart/2005/8/layout/vList2"/>
    <dgm:cxn modelId="{D83DB910-DAF3-4966-AB6A-4729881B3170}" srcId="{E786045F-08A0-4A9D-B0AE-7A30AF6B0FBB}" destId="{C16E1043-BB5B-4292-A0E9-AEBFC8DF9189}" srcOrd="1" destOrd="0" parTransId="{D6F2F8DF-4BC8-41EE-8DFB-47AD6E26FF5E}" sibTransId="{10FF5095-25AF-4D4D-9F1A-83012D414850}"/>
    <dgm:cxn modelId="{27E57D17-3A17-4F21-B3A7-C24192F52180}" type="presOf" srcId="{87376AED-F0E8-4B47-B6AE-3FC01F21D43B}" destId="{7260ADB5-033D-41C6-AD1C-7BAE751B3342}" srcOrd="0" destOrd="0" presId="urn:microsoft.com/office/officeart/2005/8/layout/vList2"/>
    <dgm:cxn modelId="{9CFD491F-529F-4DD9-9E48-AC14A42FE763}" type="presOf" srcId="{1FD61412-C809-4031-911B-612E6F108588}" destId="{72969DF9-C08B-4B1A-AD3E-3ECA1EF75893}" srcOrd="0" destOrd="1" presId="urn:microsoft.com/office/officeart/2005/8/layout/vList2"/>
    <dgm:cxn modelId="{83552433-AA25-4BCC-9814-004484BA0696}" type="presOf" srcId="{BAB01B0C-9A50-4225-9CFF-D6B3A0E9974D}" destId="{B42430B4-87BD-4187-AA05-288825568C3C}" srcOrd="0" destOrd="0" presId="urn:microsoft.com/office/officeart/2005/8/layout/vList2"/>
    <dgm:cxn modelId="{595A2138-0FD5-4FED-86B5-84E3BA68D5E9}" srcId="{87376AED-F0E8-4B47-B6AE-3FC01F21D43B}" destId="{D1F4AE0A-E1E8-446B-AF9C-79B2361EABF6}" srcOrd="2" destOrd="0" parTransId="{E20FB9CE-3661-4839-AB77-AAFF4003BD89}" sibTransId="{80077A2E-EAEE-4742-B18B-3413B4B07FC1}"/>
    <dgm:cxn modelId="{E04FD85E-7905-4205-8981-7D3E258259DE}" srcId="{A7B75173-E9D1-4631-B6C9-E7D1BD86ECC2}" destId="{85009072-1503-4D5A-BC99-A6FCFA71BB35}" srcOrd="0" destOrd="0" parTransId="{694E47E6-998B-4DD6-BC90-E8976130D28B}" sibTransId="{4B93BC06-7845-400D-8D8E-C370B7D199EE}"/>
    <dgm:cxn modelId="{2AE27848-4283-485F-B24E-CBBFCD6186DD}" srcId="{D1F4AE0A-E1E8-446B-AF9C-79B2361EABF6}" destId="{D44D1B48-D622-4A63-BE9A-B44284066939}" srcOrd="1" destOrd="0" parTransId="{1ED9A800-553E-48E6-8254-452B2EE58D01}" sibTransId="{404C6EBB-9A7E-4477-B58F-471DC128DC97}"/>
    <dgm:cxn modelId="{5DC2134E-A5D1-4EBB-B20B-FD8B38072DE4}" srcId="{A7B75173-E9D1-4631-B6C9-E7D1BD86ECC2}" destId="{E57BA524-E613-425B-B11C-CFFA6459B353}" srcOrd="1" destOrd="0" parTransId="{02E865BF-7629-484F-88FA-3CE056A4C695}" sibTransId="{82E0957B-B6A9-46D6-B76B-E079F9F5F6DB}"/>
    <dgm:cxn modelId="{5666B271-BD39-45AB-AC4A-87138D069004}" type="presOf" srcId="{E8F68B7B-0367-4DE1-8376-3B82720F8350}" destId="{042D00EC-098B-475C-B56A-854C40D39FE1}" srcOrd="0" destOrd="0" presId="urn:microsoft.com/office/officeart/2005/8/layout/vList2"/>
    <dgm:cxn modelId="{49024573-A89E-4E15-9A88-0B9725EB97C1}" type="presOf" srcId="{E786045F-08A0-4A9D-B0AE-7A30AF6B0FBB}" destId="{CBD9EF8C-7760-4028-A251-60933740100A}" srcOrd="0" destOrd="0" presId="urn:microsoft.com/office/officeart/2005/8/layout/vList2"/>
    <dgm:cxn modelId="{9B4FB559-525B-4BEE-84A1-BF09016CD467}" type="presOf" srcId="{85009072-1503-4D5A-BC99-A6FCFA71BB35}" destId="{20E088CA-26AE-4CCA-8871-EAAE7A2AB672}" srcOrd="0" destOrd="0" presId="urn:microsoft.com/office/officeart/2005/8/layout/vList2"/>
    <dgm:cxn modelId="{75B7E97E-EF86-4536-8E19-D46CA78F69E7}" srcId="{87376AED-F0E8-4B47-B6AE-3FC01F21D43B}" destId="{E786045F-08A0-4A9D-B0AE-7A30AF6B0FBB}" srcOrd="3" destOrd="0" parTransId="{BEA1F0FD-4488-4373-B465-2398EC84851C}" sibTransId="{4CD7C0D9-82D9-4E0B-A196-4811C9EF1868}"/>
    <dgm:cxn modelId="{0C569484-8E5A-4908-BFA6-98FCE219B84D}" type="presOf" srcId="{B712F2D1-799D-48E5-92BF-665FB8FBA411}" destId="{72969DF9-C08B-4B1A-AD3E-3ECA1EF75893}" srcOrd="0" destOrd="0" presId="urn:microsoft.com/office/officeart/2005/8/layout/vList2"/>
    <dgm:cxn modelId="{229BA98D-C95C-4B69-B8E0-DFDE5DCF2E6D}" srcId="{87376AED-F0E8-4B47-B6AE-3FC01F21D43B}" destId="{E8DCD2F3-E94E-47C1-920B-F3A5D4726667}" srcOrd="1" destOrd="0" parTransId="{369DACEF-E5C1-4EB0-A38F-2D2ED6053EB3}" sibTransId="{18338A04-295F-4F81-BBE2-A449F330ABC3}"/>
    <dgm:cxn modelId="{040D8F91-FB5B-4B3F-84BE-457D646A2F98}" srcId="{E8DCD2F3-E94E-47C1-920B-F3A5D4726667}" destId="{B712F2D1-799D-48E5-92BF-665FB8FBA411}" srcOrd="0" destOrd="0" parTransId="{AE2382FA-F84D-49A8-9D8B-60AF4E788B73}" sibTransId="{D621B0D9-8BC9-4DAA-87C4-C326719FABE5}"/>
    <dgm:cxn modelId="{034C25B2-A164-4898-BA15-0435B7417873}" type="presOf" srcId="{D1F4AE0A-E1E8-446B-AF9C-79B2361EABF6}" destId="{A8F7CCF6-DB39-429E-A5F0-E55D725DF79B}" srcOrd="0" destOrd="0" presId="urn:microsoft.com/office/officeart/2005/8/layout/vList2"/>
    <dgm:cxn modelId="{716C75BD-47CF-4E8E-9ADF-B73215B82F74}" srcId="{E786045F-08A0-4A9D-B0AE-7A30AF6B0FBB}" destId="{BAB01B0C-9A50-4225-9CFF-D6B3A0E9974D}" srcOrd="0" destOrd="0" parTransId="{8980DE38-6D1F-454F-8046-E0E2CD5F7FAF}" sibTransId="{465D5B83-00C4-4B84-B1F4-D68A9F172879}"/>
    <dgm:cxn modelId="{7CD943C7-FCC7-4F26-8DEE-5E187250600F}" type="presOf" srcId="{E57BA524-E613-425B-B11C-CFFA6459B353}" destId="{20E088CA-26AE-4CCA-8871-EAAE7A2AB672}" srcOrd="0" destOrd="1" presId="urn:microsoft.com/office/officeart/2005/8/layout/vList2"/>
    <dgm:cxn modelId="{31E108D1-7E07-4A79-A819-363C5209B2B5}" type="presOf" srcId="{A7B75173-E9D1-4631-B6C9-E7D1BD86ECC2}" destId="{41EAA617-F2C8-4BA4-9CBB-AEFAC9204211}" srcOrd="0" destOrd="0" presId="urn:microsoft.com/office/officeart/2005/8/layout/vList2"/>
    <dgm:cxn modelId="{D56CC1D1-9B02-44BF-BB1A-EDB807DDFD1C}" type="presOf" srcId="{A2858B83-8EE4-4784-B302-BF21D85BE86A}" destId="{FCDEE5CF-6C09-4ED3-812D-1A897F4E6D37}" srcOrd="0" destOrd="0" presId="urn:microsoft.com/office/officeart/2005/8/layout/vList2"/>
    <dgm:cxn modelId="{E7FBE8D4-A0F8-4A6F-BCC4-2CFD6C9E597D}" srcId="{D1F4AE0A-E1E8-446B-AF9C-79B2361EABF6}" destId="{E8F68B7B-0367-4DE1-8376-3B82720F8350}" srcOrd="0" destOrd="0" parTransId="{9D1332F7-4BB9-45E7-8C6D-105559C8C5B9}" sibTransId="{FEE28F2F-19A0-4549-9441-A9D5935986A7}"/>
    <dgm:cxn modelId="{93906CD8-4EAF-4653-8E93-ABC84FF1C154}" type="presOf" srcId="{D44D1B48-D622-4A63-BE9A-B44284066939}" destId="{042D00EC-098B-475C-B56A-854C40D39FE1}" srcOrd="0" destOrd="1" presId="urn:microsoft.com/office/officeart/2005/8/layout/vList2"/>
    <dgm:cxn modelId="{77E0D1D9-D8AC-4CD8-BDB4-0D9AECA67556}" srcId="{E8DCD2F3-E94E-47C1-920B-F3A5D4726667}" destId="{1FD61412-C809-4031-911B-612E6F108588}" srcOrd="1" destOrd="0" parTransId="{235D8027-D25E-4341-AA2A-73CFDAD9708C}" sibTransId="{108E2D57-8E7D-4283-9042-31630D9290F7}"/>
    <dgm:cxn modelId="{362276EE-2B22-45D3-97C5-8A6A170D3039}" srcId="{87376AED-F0E8-4B47-B6AE-3FC01F21D43B}" destId="{A7B75173-E9D1-4631-B6C9-E7D1BD86ECC2}" srcOrd="0" destOrd="0" parTransId="{DD51E5F7-03F2-431E-A4EF-A1E7A65C470F}" sibTransId="{FB575D35-65BD-4BED-A478-A3863BF13D43}"/>
    <dgm:cxn modelId="{9F9F2BFA-BC73-47D2-B7E4-422D08EF8882}" srcId="{87376AED-F0E8-4B47-B6AE-3FC01F21D43B}" destId="{A2858B83-8EE4-4784-B302-BF21D85BE86A}" srcOrd="4" destOrd="0" parTransId="{260CD8FB-7493-497F-8E98-12698450BD62}" sibTransId="{814D7F4A-0453-484F-9A59-60F099C5B255}"/>
    <dgm:cxn modelId="{F05DE0FF-444A-4188-AF2C-899BC9474EB0}" type="presOf" srcId="{C16E1043-BB5B-4292-A0E9-AEBFC8DF9189}" destId="{B42430B4-87BD-4187-AA05-288825568C3C}" srcOrd="0" destOrd="1" presId="urn:microsoft.com/office/officeart/2005/8/layout/vList2"/>
    <dgm:cxn modelId="{0B1FCA13-3177-46F4-A6AE-446D31356B62}" type="presParOf" srcId="{7260ADB5-033D-41C6-AD1C-7BAE751B3342}" destId="{41EAA617-F2C8-4BA4-9CBB-AEFAC9204211}" srcOrd="0" destOrd="0" presId="urn:microsoft.com/office/officeart/2005/8/layout/vList2"/>
    <dgm:cxn modelId="{FD13DE08-72DE-4CAB-AA33-66A4011F1564}" type="presParOf" srcId="{7260ADB5-033D-41C6-AD1C-7BAE751B3342}" destId="{20E088CA-26AE-4CCA-8871-EAAE7A2AB672}" srcOrd="1" destOrd="0" presId="urn:microsoft.com/office/officeart/2005/8/layout/vList2"/>
    <dgm:cxn modelId="{CA64C2BE-A25E-438C-A012-AFADFE3F3479}" type="presParOf" srcId="{7260ADB5-033D-41C6-AD1C-7BAE751B3342}" destId="{6C916BD1-D941-4D90-8DA4-CFB1B2DF0483}" srcOrd="2" destOrd="0" presId="urn:microsoft.com/office/officeart/2005/8/layout/vList2"/>
    <dgm:cxn modelId="{A308A1CE-12CB-496D-840B-E64A3FE24258}" type="presParOf" srcId="{7260ADB5-033D-41C6-AD1C-7BAE751B3342}" destId="{72969DF9-C08B-4B1A-AD3E-3ECA1EF75893}" srcOrd="3" destOrd="0" presId="urn:microsoft.com/office/officeart/2005/8/layout/vList2"/>
    <dgm:cxn modelId="{B158AF85-9E13-49E6-9862-A1209DE64476}" type="presParOf" srcId="{7260ADB5-033D-41C6-AD1C-7BAE751B3342}" destId="{A8F7CCF6-DB39-429E-A5F0-E55D725DF79B}" srcOrd="4" destOrd="0" presId="urn:microsoft.com/office/officeart/2005/8/layout/vList2"/>
    <dgm:cxn modelId="{7C75FCCA-A6B4-4651-87E3-54B4E838B3F1}" type="presParOf" srcId="{7260ADB5-033D-41C6-AD1C-7BAE751B3342}" destId="{042D00EC-098B-475C-B56A-854C40D39FE1}" srcOrd="5" destOrd="0" presId="urn:microsoft.com/office/officeart/2005/8/layout/vList2"/>
    <dgm:cxn modelId="{6B0FBC7C-83E8-407B-BE83-90F8E5532526}" type="presParOf" srcId="{7260ADB5-033D-41C6-AD1C-7BAE751B3342}" destId="{CBD9EF8C-7760-4028-A251-60933740100A}" srcOrd="6" destOrd="0" presId="urn:microsoft.com/office/officeart/2005/8/layout/vList2"/>
    <dgm:cxn modelId="{B1702DFB-A8C0-44FC-BB79-3BC052F3894C}" type="presParOf" srcId="{7260ADB5-033D-41C6-AD1C-7BAE751B3342}" destId="{B42430B4-87BD-4187-AA05-288825568C3C}" srcOrd="7" destOrd="0" presId="urn:microsoft.com/office/officeart/2005/8/layout/vList2"/>
    <dgm:cxn modelId="{57DE5EDF-4BF4-422D-BE07-6F82105C2437}" type="presParOf" srcId="{7260ADB5-033D-41C6-AD1C-7BAE751B3342}" destId="{FCDEE5CF-6C09-4ED3-812D-1A897F4E6D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76AED-F0E8-4B47-B6AE-3FC01F21D4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B75173-E9D1-4631-B6C9-E7D1BD86ECC2}">
      <dgm:prSet/>
      <dgm:spPr/>
      <dgm:t>
        <a:bodyPr/>
        <a:lstStyle/>
        <a:p>
          <a:r>
            <a:rPr lang="en-US"/>
            <a:t>Eks Storrepresentant Ann-Elisabeth Utz, </a:t>
          </a:r>
        </a:p>
      </dgm:t>
    </dgm:pt>
    <dgm:pt modelId="{DD51E5F7-03F2-431E-A4EF-A1E7A65C470F}" type="parTrans" cxnId="{362276EE-2B22-45D3-97C5-8A6A170D3039}">
      <dgm:prSet/>
      <dgm:spPr/>
      <dgm:t>
        <a:bodyPr/>
        <a:lstStyle/>
        <a:p>
          <a:endParaRPr lang="en-US"/>
        </a:p>
      </dgm:t>
    </dgm:pt>
    <dgm:pt modelId="{FB575D35-65BD-4BED-A478-A3863BF13D43}" type="sibTrans" cxnId="{362276EE-2B22-45D3-97C5-8A6A170D3039}">
      <dgm:prSet/>
      <dgm:spPr/>
      <dgm:t>
        <a:bodyPr/>
        <a:lstStyle/>
        <a:p>
          <a:endParaRPr lang="en-US"/>
        </a:p>
      </dgm:t>
    </dgm:pt>
    <dgm:pt modelId="{85009072-1503-4D5A-BC99-A6FCFA71BB35}">
      <dgm:prSet/>
      <dgm:spPr/>
      <dgm:t>
        <a:bodyPr/>
        <a:lstStyle/>
        <a:p>
          <a:r>
            <a:rPr lang="en-US"/>
            <a:t>Rebekkaloge nr 40 Providentia, </a:t>
          </a:r>
        </a:p>
      </dgm:t>
    </dgm:pt>
    <dgm:pt modelId="{694E47E6-998B-4DD6-BC90-E8976130D28B}" type="parTrans" cxnId="{E04FD85E-7905-4205-8981-7D3E258259DE}">
      <dgm:prSet/>
      <dgm:spPr/>
      <dgm:t>
        <a:bodyPr/>
        <a:lstStyle/>
        <a:p>
          <a:endParaRPr lang="en-US"/>
        </a:p>
      </dgm:t>
    </dgm:pt>
    <dgm:pt modelId="{4B93BC06-7845-400D-8D8E-C370B7D199EE}" type="sibTrans" cxnId="{E04FD85E-7905-4205-8981-7D3E258259DE}">
      <dgm:prSet/>
      <dgm:spPr/>
      <dgm:t>
        <a:bodyPr/>
        <a:lstStyle/>
        <a:p>
          <a:endParaRPr lang="en-US"/>
        </a:p>
      </dgm:t>
    </dgm:pt>
    <dgm:pt modelId="{B97FF077-B40D-4E2B-AC71-C1D0EDF7BC2E}">
      <dgm:prSet/>
      <dgm:spPr/>
      <dgm:t>
        <a:bodyPr/>
        <a:lstStyle/>
        <a:p>
          <a:r>
            <a:rPr lang="en-US"/>
            <a:t>Bodø</a:t>
          </a:r>
        </a:p>
      </dgm:t>
    </dgm:pt>
    <dgm:pt modelId="{EEC52EB0-E168-47E2-8710-C77CF09B2D0F}" type="parTrans" cxnId="{B6BA159F-6574-432D-BEE4-44902E97006D}">
      <dgm:prSet/>
      <dgm:spPr/>
      <dgm:t>
        <a:bodyPr/>
        <a:lstStyle/>
        <a:p>
          <a:endParaRPr lang="en-US"/>
        </a:p>
      </dgm:t>
    </dgm:pt>
    <dgm:pt modelId="{2508E218-0672-41F4-91C2-E0A2EE11891A}" type="sibTrans" cxnId="{B6BA159F-6574-432D-BEE4-44902E97006D}">
      <dgm:prSet/>
      <dgm:spPr/>
      <dgm:t>
        <a:bodyPr/>
        <a:lstStyle/>
        <a:p>
          <a:endParaRPr lang="en-US"/>
        </a:p>
      </dgm:t>
    </dgm:pt>
    <dgm:pt modelId="{E8DCD2F3-E94E-47C1-920B-F3A5D4726667}">
      <dgm:prSet/>
      <dgm:spPr/>
      <dgm:t>
        <a:bodyPr/>
        <a:lstStyle/>
        <a:p>
          <a:r>
            <a:rPr lang="en-US"/>
            <a:t>Eks Storrepresentant Pål Erik Bjerke, </a:t>
          </a:r>
        </a:p>
      </dgm:t>
    </dgm:pt>
    <dgm:pt modelId="{369DACEF-E5C1-4EB0-A38F-2D2ED6053EB3}" type="parTrans" cxnId="{229BA98D-C95C-4B69-B8E0-DFDE5DCF2E6D}">
      <dgm:prSet/>
      <dgm:spPr/>
      <dgm:t>
        <a:bodyPr/>
        <a:lstStyle/>
        <a:p>
          <a:endParaRPr lang="en-US"/>
        </a:p>
      </dgm:t>
    </dgm:pt>
    <dgm:pt modelId="{18338A04-295F-4F81-BBE2-A449F330ABC3}" type="sibTrans" cxnId="{229BA98D-C95C-4B69-B8E0-DFDE5DCF2E6D}">
      <dgm:prSet/>
      <dgm:spPr/>
      <dgm:t>
        <a:bodyPr/>
        <a:lstStyle/>
        <a:p>
          <a:endParaRPr lang="en-US"/>
        </a:p>
      </dgm:t>
    </dgm:pt>
    <dgm:pt modelId="{B712F2D1-799D-48E5-92BF-665FB8FBA411}">
      <dgm:prSet/>
      <dgm:spPr/>
      <dgm:t>
        <a:bodyPr/>
        <a:lstStyle/>
        <a:p>
          <a:r>
            <a:rPr lang="en-US"/>
            <a:t>Odd Fellow loge nr 68 Landego, </a:t>
          </a:r>
        </a:p>
      </dgm:t>
    </dgm:pt>
    <dgm:pt modelId="{AE2382FA-F84D-49A8-9D8B-60AF4E788B73}" type="parTrans" cxnId="{040D8F91-FB5B-4B3F-84BE-457D646A2F98}">
      <dgm:prSet/>
      <dgm:spPr/>
      <dgm:t>
        <a:bodyPr/>
        <a:lstStyle/>
        <a:p>
          <a:endParaRPr lang="en-US"/>
        </a:p>
      </dgm:t>
    </dgm:pt>
    <dgm:pt modelId="{D621B0D9-8BC9-4DAA-87C4-C326719FABE5}" type="sibTrans" cxnId="{040D8F91-FB5B-4B3F-84BE-457D646A2F98}">
      <dgm:prSet/>
      <dgm:spPr/>
      <dgm:t>
        <a:bodyPr/>
        <a:lstStyle/>
        <a:p>
          <a:endParaRPr lang="en-US"/>
        </a:p>
      </dgm:t>
    </dgm:pt>
    <dgm:pt modelId="{1FD61412-C809-4031-911B-612E6F108588}">
      <dgm:prSet/>
      <dgm:spPr/>
      <dgm:t>
        <a:bodyPr/>
        <a:lstStyle/>
        <a:p>
          <a:r>
            <a:rPr lang="en-US"/>
            <a:t>Bodø</a:t>
          </a:r>
        </a:p>
      </dgm:t>
    </dgm:pt>
    <dgm:pt modelId="{235D8027-D25E-4341-AA2A-73CFDAD9708C}" type="parTrans" cxnId="{77E0D1D9-D8AC-4CD8-BDB4-0D9AECA67556}">
      <dgm:prSet/>
      <dgm:spPr/>
      <dgm:t>
        <a:bodyPr/>
        <a:lstStyle/>
        <a:p>
          <a:endParaRPr lang="en-US"/>
        </a:p>
      </dgm:t>
    </dgm:pt>
    <dgm:pt modelId="{108E2D57-8E7D-4283-9042-31630D9290F7}" type="sibTrans" cxnId="{77E0D1D9-D8AC-4CD8-BDB4-0D9AECA67556}">
      <dgm:prSet/>
      <dgm:spPr/>
      <dgm:t>
        <a:bodyPr/>
        <a:lstStyle/>
        <a:p>
          <a:endParaRPr lang="en-US"/>
        </a:p>
      </dgm:t>
    </dgm:pt>
    <dgm:pt modelId="{D1F4AE0A-E1E8-446B-AF9C-79B2361EABF6}">
      <dgm:prSet/>
      <dgm:spPr/>
      <dgm:t>
        <a:bodyPr/>
        <a:lstStyle/>
        <a:p>
          <a:r>
            <a:rPr lang="en-US"/>
            <a:t>Eks OM, Liselotte Aune Lee, </a:t>
          </a:r>
        </a:p>
      </dgm:t>
    </dgm:pt>
    <dgm:pt modelId="{E20FB9CE-3661-4839-AB77-AAFF4003BD89}" type="parTrans" cxnId="{595A2138-0FD5-4FED-86B5-84E3BA68D5E9}">
      <dgm:prSet/>
      <dgm:spPr/>
      <dgm:t>
        <a:bodyPr/>
        <a:lstStyle/>
        <a:p>
          <a:endParaRPr lang="en-US"/>
        </a:p>
      </dgm:t>
    </dgm:pt>
    <dgm:pt modelId="{80077A2E-EAEE-4742-B18B-3413B4B07FC1}" type="sibTrans" cxnId="{595A2138-0FD5-4FED-86B5-84E3BA68D5E9}">
      <dgm:prSet/>
      <dgm:spPr/>
      <dgm:t>
        <a:bodyPr/>
        <a:lstStyle/>
        <a:p>
          <a:endParaRPr lang="en-US"/>
        </a:p>
      </dgm:t>
    </dgm:pt>
    <dgm:pt modelId="{E8F68B7B-0367-4DE1-8376-3B82720F8350}">
      <dgm:prSet/>
      <dgm:spPr/>
      <dgm:t>
        <a:bodyPr/>
        <a:lstStyle/>
        <a:p>
          <a:r>
            <a:rPr lang="en-US"/>
            <a:t>Rebekkaloge nr 28 Margret Skulesdatter, </a:t>
          </a:r>
        </a:p>
      </dgm:t>
    </dgm:pt>
    <dgm:pt modelId="{9D1332F7-4BB9-45E7-8C6D-105559C8C5B9}" type="parTrans" cxnId="{E7FBE8D4-A0F8-4A6F-BCC4-2CFD6C9E597D}">
      <dgm:prSet/>
      <dgm:spPr/>
      <dgm:t>
        <a:bodyPr/>
        <a:lstStyle/>
        <a:p>
          <a:endParaRPr lang="en-US"/>
        </a:p>
      </dgm:t>
    </dgm:pt>
    <dgm:pt modelId="{FEE28F2F-19A0-4549-9441-A9D5935986A7}" type="sibTrans" cxnId="{E7FBE8D4-A0F8-4A6F-BCC4-2CFD6C9E597D}">
      <dgm:prSet/>
      <dgm:spPr/>
      <dgm:t>
        <a:bodyPr/>
        <a:lstStyle/>
        <a:p>
          <a:endParaRPr lang="en-US"/>
        </a:p>
      </dgm:t>
    </dgm:pt>
    <dgm:pt modelId="{D44D1B48-D622-4A63-BE9A-B44284066939}">
      <dgm:prSet/>
      <dgm:spPr/>
      <dgm:t>
        <a:bodyPr/>
        <a:lstStyle/>
        <a:p>
          <a:r>
            <a:rPr lang="en-US"/>
            <a:t>Tønsberg</a:t>
          </a:r>
        </a:p>
      </dgm:t>
    </dgm:pt>
    <dgm:pt modelId="{1ED9A800-553E-48E6-8254-452B2EE58D01}" type="parTrans" cxnId="{2AE27848-4283-485F-B24E-CBBFCD6186DD}">
      <dgm:prSet/>
      <dgm:spPr/>
      <dgm:t>
        <a:bodyPr/>
        <a:lstStyle/>
        <a:p>
          <a:endParaRPr lang="en-US"/>
        </a:p>
      </dgm:t>
    </dgm:pt>
    <dgm:pt modelId="{404C6EBB-9A7E-4477-B58F-471DC128DC97}" type="sibTrans" cxnId="{2AE27848-4283-485F-B24E-CBBFCD6186DD}">
      <dgm:prSet/>
      <dgm:spPr/>
      <dgm:t>
        <a:bodyPr/>
        <a:lstStyle/>
        <a:p>
          <a:endParaRPr lang="en-US"/>
        </a:p>
      </dgm:t>
    </dgm:pt>
    <dgm:pt modelId="{E786045F-08A0-4A9D-B0AE-7A30AF6B0FBB}">
      <dgm:prSet/>
      <dgm:spPr/>
      <dgm:t>
        <a:bodyPr/>
        <a:lstStyle/>
        <a:p>
          <a:r>
            <a:rPr lang="en-US"/>
            <a:t>Eks OM, Geir Hovind, </a:t>
          </a:r>
        </a:p>
      </dgm:t>
    </dgm:pt>
    <dgm:pt modelId="{BEA1F0FD-4488-4373-B465-2398EC84851C}" type="parTrans" cxnId="{75B7E97E-EF86-4536-8E19-D46CA78F69E7}">
      <dgm:prSet/>
      <dgm:spPr/>
      <dgm:t>
        <a:bodyPr/>
        <a:lstStyle/>
        <a:p>
          <a:endParaRPr lang="en-US"/>
        </a:p>
      </dgm:t>
    </dgm:pt>
    <dgm:pt modelId="{4CD7C0D9-82D9-4E0B-A196-4811C9EF1868}" type="sibTrans" cxnId="{75B7E97E-EF86-4536-8E19-D46CA78F69E7}">
      <dgm:prSet/>
      <dgm:spPr/>
      <dgm:t>
        <a:bodyPr/>
        <a:lstStyle/>
        <a:p>
          <a:endParaRPr lang="en-US"/>
        </a:p>
      </dgm:t>
    </dgm:pt>
    <dgm:pt modelId="{BAB01B0C-9A50-4225-9CFF-D6B3A0E9974D}">
      <dgm:prSet/>
      <dgm:spPr/>
      <dgm:t>
        <a:bodyPr/>
        <a:lstStyle/>
        <a:p>
          <a:r>
            <a:rPr lang="en-US"/>
            <a:t>Odd Fellow loge nr 152 Fjære, </a:t>
          </a:r>
        </a:p>
      </dgm:t>
    </dgm:pt>
    <dgm:pt modelId="{8980DE38-6D1F-454F-8046-E0E2CD5F7FAF}" type="parTrans" cxnId="{716C75BD-47CF-4E8E-9ADF-B73215B82F74}">
      <dgm:prSet/>
      <dgm:spPr/>
      <dgm:t>
        <a:bodyPr/>
        <a:lstStyle/>
        <a:p>
          <a:endParaRPr lang="en-US"/>
        </a:p>
      </dgm:t>
    </dgm:pt>
    <dgm:pt modelId="{465D5B83-00C4-4B84-B1F4-D68A9F172879}" type="sibTrans" cxnId="{716C75BD-47CF-4E8E-9ADF-B73215B82F74}">
      <dgm:prSet/>
      <dgm:spPr/>
      <dgm:t>
        <a:bodyPr/>
        <a:lstStyle/>
        <a:p>
          <a:endParaRPr lang="en-US"/>
        </a:p>
      </dgm:t>
    </dgm:pt>
    <dgm:pt modelId="{C16E1043-BB5B-4292-A0E9-AEBFC8DF9189}">
      <dgm:prSet/>
      <dgm:spPr/>
      <dgm:t>
        <a:bodyPr/>
        <a:lstStyle/>
        <a:p>
          <a:r>
            <a:rPr lang="en-US"/>
            <a:t>Grimstad</a:t>
          </a:r>
        </a:p>
      </dgm:t>
    </dgm:pt>
    <dgm:pt modelId="{D6F2F8DF-4BC8-41EE-8DFB-47AD6E26FF5E}" type="parTrans" cxnId="{D83DB910-DAF3-4966-AB6A-4729881B3170}">
      <dgm:prSet/>
      <dgm:spPr/>
      <dgm:t>
        <a:bodyPr/>
        <a:lstStyle/>
        <a:p>
          <a:endParaRPr lang="en-US"/>
        </a:p>
      </dgm:t>
    </dgm:pt>
    <dgm:pt modelId="{10FF5095-25AF-4D4D-9F1A-83012D414850}" type="sibTrans" cxnId="{D83DB910-DAF3-4966-AB6A-4729881B3170}">
      <dgm:prSet/>
      <dgm:spPr/>
      <dgm:t>
        <a:bodyPr/>
        <a:lstStyle/>
        <a:p>
          <a:endParaRPr lang="en-US"/>
        </a:p>
      </dgm:t>
    </dgm:pt>
    <dgm:pt modelId="{A2858B83-8EE4-4784-B302-BF21D85BE86A}">
      <dgm:prSet/>
      <dgm:spPr/>
      <dgm:t>
        <a:bodyPr/>
        <a:lstStyle/>
        <a:p>
          <a:r>
            <a:rPr lang="en-US"/>
            <a:t>Og deltakelse fra SDSS Per Arild Nesje og SDSS Hans Thorsø Einum</a:t>
          </a:r>
        </a:p>
      </dgm:t>
    </dgm:pt>
    <dgm:pt modelId="{260CD8FB-7493-497F-8E98-12698450BD62}" type="parTrans" cxnId="{9F9F2BFA-BC73-47D2-B7E4-422D08EF8882}">
      <dgm:prSet/>
      <dgm:spPr/>
      <dgm:t>
        <a:bodyPr/>
        <a:lstStyle/>
        <a:p>
          <a:endParaRPr lang="en-US"/>
        </a:p>
      </dgm:t>
    </dgm:pt>
    <dgm:pt modelId="{814D7F4A-0453-484F-9A59-60F099C5B255}" type="sibTrans" cxnId="{9F9F2BFA-BC73-47D2-B7E4-422D08EF8882}">
      <dgm:prSet/>
      <dgm:spPr/>
      <dgm:t>
        <a:bodyPr/>
        <a:lstStyle/>
        <a:p>
          <a:endParaRPr lang="en-US"/>
        </a:p>
      </dgm:t>
    </dgm:pt>
    <dgm:pt modelId="{7260ADB5-033D-41C6-AD1C-7BAE751B3342}" type="pres">
      <dgm:prSet presAssocID="{87376AED-F0E8-4B47-B6AE-3FC01F21D43B}" presName="linear" presStyleCnt="0">
        <dgm:presLayoutVars>
          <dgm:animLvl val="lvl"/>
          <dgm:resizeHandles val="exact"/>
        </dgm:presLayoutVars>
      </dgm:prSet>
      <dgm:spPr/>
    </dgm:pt>
    <dgm:pt modelId="{41EAA617-F2C8-4BA4-9CBB-AEFAC9204211}" type="pres">
      <dgm:prSet presAssocID="{A7B75173-E9D1-4631-B6C9-E7D1BD86EC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E088CA-26AE-4CCA-8871-EAAE7A2AB672}" type="pres">
      <dgm:prSet presAssocID="{A7B75173-E9D1-4631-B6C9-E7D1BD86ECC2}" presName="childText" presStyleLbl="revTx" presStyleIdx="0" presStyleCnt="4">
        <dgm:presLayoutVars>
          <dgm:bulletEnabled val="1"/>
        </dgm:presLayoutVars>
      </dgm:prSet>
      <dgm:spPr/>
    </dgm:pt>
    <dgm:pt modelId="{6C916BD1-D941-4D90-8DA4-CFB1B2DF0483}" type="pres">
      <dgm:prSet presAssocID="{E8DCD2F3-E94E-47C1-920B-F3A5D47266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969DF9-C08B-4B1A-AD3E-3ECA1EF75893}" type="pres">
      <dgm:prSet presAssocID="{E8DCD2F3-E94E-47C1-920B-F3A5D4726667}" presName="childText" presStyleLbl="revTx" presStyleIdx="1" presStyleCnt="4">
        <dgm:presLayoutVars>
          <dgm:bulletEnabled val="1"/>
        </dgm:presLayoutVars>
      </dgm:prSet>
      <dgm:spPr/>
    </dgm:pt>
    <dgm:pt modelId="{A8F7CCF6-DB39-429E-A5F0-E55D725DF79B}" type="pres">
      <dgm:prSet presAssocID="{D1F4AE0A-E1E8-446B-AF9C-79B2361EABF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2D00EC-098B-475C-B56A-854C40D39FE1}" type="pres">
      <dgm:prSet presAssocID="{D1F4AE0A-E1E8-446B-AF9C-79B2361EABF6}" presName="childText" presStyleLbl="revTx" presStyleIdx="2" presStyleCnt="4">
        <dgm:presLayoutVars>
          <dgm:bulletEnabled val="1"/>
        </dgm:presLayoutVars>
      </dgm:prSet>
      <dgm:spPr/>
    </dgm:pt>
    <dgm:pt modelId="{CBD9EF8C-7760-4028-A251-60933740100A}" type="pres">
      <dgm:prSet presAssocID="{E786045F-08A0-4A9D-B0AE-7A30AF6B0F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2430B4-87BD-4187-AA05-288825568C3C}" type="pres">
      <dgm:prSet presAssocID="{E786045F-08A0-4A9D-B0AE-7A30AF6B0FBB}" presName="childText" presStyleLbl="revTx" presStyleIdx="3" presStyleCnt="4">
        <dgm:presLayoutVars>
          <dgm:bulletEnabled val="1"/>
        </dgm:presLayoutVars>
      </dgm:prSet>
      <dgm:spPr/>
    </dgm:pt>
    <dgm:pt modelId="{FCDEE5CF-6C09-4ED3-812D-1A897F4E6D37}" type="pres">
      <dgm:prSet presAssocID="{A2858B83-8EE4-4784-B302-BF21D85BE8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B8E80A-182C-4D9E-A436-2A220D4ACE16}" type="presOf" srcId="{E8DCD2F3-E94E-47C1-920B-F3A5D4726667}" destId="{6C916BD1-D941-4D90-8DA4-CFB1B2DF0483}" srcOrd="0" destOrd="0" presId="urn:microsoft.com/office/officeart/2005/8/layout/vList2"/>
    <dgm:cxn modelId="{D83DB910-DAF3-4966-AB6A-4729881B3170}" srcId="{E786045F-08A0-4A9D-B0AE-7A30AF6B0FBB}" destId="{C16E1043-BB5B-4292-A0E9-AEBFC8DF9189}" srcOrd="1" destOrd="0" parTransId="{D6F2F8DF-4BC8-41EE-8DFB-47AD6E26FF5E}" sibTransId="{10FF5095-25AF-4D4D-9F1A-83012D414850}"/>
    <dgm:cxn modelId="{27E57D17-3A17-4F21-B3A7-C24192F52180}" type="presOf" srcId="{87376AED-F0E8-4B47-B6AE-3FC01F21D43B}" destId="{7260ADB5-033D-41C6-AD1C-7BAE751B3342}" srcOrd="0" destOrd="0" presId="urn:microsoft.com/office/officeart/2005/8/layout/vList2"/>
    <dgm:cxn modelId="{9CFD491F-529F-4DD9-9E48-AC14A42FE763}" type="presOf" srcId="{1FD61412-C809-4031-911B-612E6F108588}" destId="{72969DF9-C08B-4B1A-AD3E-3ECA1EF75893}" srcOrd="0" destOrd="1" presId="urn:microsoft.com/office/officeart/2005/8/layout/vList2"/>
    <dgm:cxn modelId="{83552433-AA25-4BCC-9814-004484BA0696}" type="presOf" srcId="{BAB01B0C-9A50-4225-9CFF-D6B3A0E9974D}" destId="{B42430B4-87BD-4187-AA05-288825568C3C}" srcOrd="0" destOrd="0" presId="urn:microsoft.com/office/officeart/2005/8/layout/vList2"/>
    <dgm:cxn modelId="{595A2138-0FD5-4FED-86B5-84E3BA68D5E9}" srcId="{87376AED-F0E8-4B47-B6AE-3FC01F21D43B}" destId="{D1F4AE0A-E1E8-446B-AF9C-79B2361EABF6}" srcOrd="2" destOrd="0" parTransId="{E20FB9CE-3661-4839-AB77-AAFF4003BD89}" sibTransId="{80077A2E-EAEE-4742-B18B-3413B4B07FC1}"/>
    <dgm:cxn modelId="{E04FD85E-7905-4205-8981-7D3E258259DE}" srcId="{A7B75173-E9D1-4631-B6C9-E7D1BD86ECC2}" destId="{85009072-1503-4D5A-BC99-A6FCFA71BB35}" srcOrd="0" destOrd="0" parTransId="{694E47E6-998B-4DD6-BC90-E8976130D28B}" sibTransId="{4B93BC06-7845-400D-8D8E-C370B7D199EE}"/>
    <dgm:cxn modelId="{802B5F44-CEAE-41EE-BF5B-B110DF835F47}" type="presOf" srcId="{B97FF077-B40D-4E2B-AC71-C1D0EDF7BC2E}" destId="{20E088CA-26AE-4CCA-8871-EAAE7A2AB672}" srcOrd="0" destOrd="1" presId="urn:microsoft.com/office/officeart/2005/8/layout/vList2"/>
    <dgm:cxn modelId="{2AE27848-4283-485F-B24E-CBBFCD6186DD}" srcId="{D1F4AE0A-E1E8-446B-AF9C-79B2361EABF6}" destId="{D44D1B48-D622-4A63-BE9A-B44284066939}" srcOrd="1" destOrd="0" parTransId="{1ED9A800-553E-48E6-8254-452B2EE58D01}" sibTransId="{404C6EBB-9A7E-4477-B58F-471DC128DC97}"/>
    <dgm:cxn modelId="{5666B271-BD39-45AB-AC4A-87138D069004}" type="presOf" srcId="{E8F68B7B-0367-4DE1-8376-3B82720F8350}" destId="{042D00EC-098B-475C-B56A-854C40D39FE1}" srcOrd="0" destOrd="0" presId="urn:microsoft.com/office/officeart/2005/8/layout/vList2"/>
    <dgm:cxn modelId="{49024573-A89E-4E15-9A88-0B9725EB97C1}" type="presOf" srcId="{E786045F-08A0-4A9D-B0AE-7A30AF6B0FBB}" destId="{CBD9EF8C-7760-4028-A251-60933740100A}" srcOrd="0" destOrd="0" presId="urn:microsoft.com/office/officeart/2005/8/layout/vList2"/>
    <dgm:cxn modelId="{9B4FB559-525B-4BEE-84A1-BF09016CD467}" type="presOf" srcId="{85009072-1503-4D5A-BC99-A6FCFA71BB35}" destId="{20E088CA-26AE-4CCA-8871-EAAE7A2AB672}" srcOrd="0" destOrd="0" presId="urn:microsoft.com/office/officeart/2005/8/layout/vList2"/>
    <dgm:cxn modelId="{75B7E97E-EF86-4536-8E19-D46CA78F69E7}" srcId="{87376AED-F0E8-4B47-B6AE-3FC01F21D43B}" destId="{E786045F-08A0-4A9D-B0AE-7A30AF6B0FBB}" srcOrd="3" destOrd="0" parTransId="{BEA1F0FD-4488-4373-B465-2398EC84851C}" sibTransId="{4CD7C0D9-82D9-4E0B-A196-4811C9EF1868}"/>
    <dgm:cxn modelId="{0C569484-8E5A-4908-BFA6-98FCE219B84D}" type="presOf" srcId="{B712F2D1-799D-48E5-92BF-665FB8FBA411}" destId="{72969DF9-C08B-4B1A-AD3E-3ECA1EF75893}" srcOrd="0" destOrd="0" presId="urn:microsoft.com/office/officeart/2005/8/layout/vList2"/>
    <dgm:cxn modelId="{229BA98D-C95C-4B69-B8E0-DFDE5DCF2E6D}" srcId="{87376AED-F0E8-4B47-B6AE-3FC01F21D43B}" destId="{E8DCD2F3-E94E-47C1-920B-F3A5D4726667}" srcOrd="1" destOrd="0" parTransId="{369DACEF-E5C1-4EB0-A38F-2D2ED6053EB3}" sibTransId="{18338A04-295F-4F81-BBE2-A449F330ABC3}"/>
    <dgm:cxn modelId="{040D8F91-FB5B-4B3F-84BE-457D646A2F98}" srcId="{E8DCD2F3-E94E-47C1-920B-F3A5D4726667}" destId="{B712F2D1-799D-48E5-92BF-665FB8FBA411}" srcOrd="0" destOrd="0" parTransId="{AE2382FA-F84D-49A8-9D8B-60AF4E788B73}" sibTransId="{D621B0D9-8BC9-4DAA-87C4-C326719FABE5}"/>
    <dgm:cxn modelId="{B6BA159F-6574-432D-BEE4-44902E97006D}" srcId="{A7B75173-E9D1-4631-B6C9-E7D1BD86ECC2}" destId="{B97FF077-B40D-4E2B-AC71-C1D0EDF7BC2E}" srcOrd="1" destOrd="0" parTransId="{EEC52EB0-E168-47E2-8710-C77CF09B2D0F}" sibTransId="{2508E218-0672-41F4-91C2-E0A2EE11891A}"/>
    <dgm:cxn modelId="{034C25B2-A164-4898-BA15-0435B7417873}" type="presOf" srcId="{D1F4AE0A-E1E8-446B-AF9C-79B2361EABF6}" destId="{A8F7CCF6-DB39-429E-A5F0-E55D725DF79B}" srcOrd="0" destOrd="0" presId="urn:microsoft.com/office/officeart/2005/8/layout/vList2"/>
    <dgm:cxn modelId="{716C75BD-47CF-4E8E-9ADF-B73215B82F74}" srcId="{E786045F-08A0-4A9D-B0AE-7A30AF6B0FBB}" destId="{BAB01B0C-9A50-4225-9CFF-D6B3A0E9974D}" srcOrd="0" destOrd="0" parTransId="{8980DE38-6D1F-454F-8046-E0E2CD5F7FAF}" sibTransId="{465D5B83-00C4-4B84-B1F4-D68A9F172879}"/>
    <dgm:cxn modelId="{31E108D1-7E07-4A79-A819-363C5209B2B5}" type="presOf" srcId="{A7B75173-E9D1-4631-B6C9-E7D1BD86ECC2}" destId="{41EAA617-F2C8-4BA4-9CBB-AEFAC9204211}" srcOrd="0" destOrd="0" presId="urn:microsoft.com/office/officeart/2005/8/layout/vList2"/>
    <dgm:cxn modelId="{D56CC1D1-9B02-44BF-BB1A-EDB807DDFD1C}" type="presOf" srcId="{A2858B83-8EE4-4784-B302-BF21D85BE86A}" destId="{FCDEE5CF-6C09-4ED3-812D-1A897F4E6D37}" srcOrd="0" destOrd="0" presId="urn:microsoft.com/office/officeart/2005/8/layout/vList2"/>
    <dgm:cxn modelId="{E7FBE8D4-A0F8-4A6F-BCC4-2CFD6C9E597D}" srcId="{D1F4AE0A-E1E8-446B-AF9C-79B2361EABF6}" destId="{E8F68B7B-0367-4DE1-8376-3B82720F8350}" srcOrd="0" destOrd="0" parTransId="{9D1332F7-4BB9-45E7-8C6D-105559C8C5B9}" sibTransId="{FEE28F2F-19A0-4549-9441-A9D5935986A7}"/>
    <dgm:cxn modelId="{93906CD8-4EAF-4653-8E93-ABC84FF1C154}" type="presOf" srcId="{D44D1B48-D622-4A63-BE9A-B44284066939}" destId="{042D00EC-098B-475C-B56A-854C40D39FE1}" srcOrd="0" destOrd="1" presId="urn:microsoft.com/office/officeart/2005/8/layout/vList2"/>
    <dgm:cxn modelId="{77E0D1D9-D8AC-4CD8-BDB4-0D9AECA67556}" srcId="{E8DCD2F3-E94E-47C1-920B-F3A5D4726667}" destId="{1FD61412-C809-4031-911B-612E6F108588}" srcOrd="1" destOrd="0" parTransId="{235D8027-D25E-4341-AA2A-73CFDAD9708C}" sibTransId="{108E2D57-8E7D-4283-9042-31630D9290F7}"/>
    <dgm:cxn modelId="{362276EE-2B22-45D3-97C5-8A6A170D3039}" srcId="{87376AED-F0E8-4B47-B6AE-3FC01F21D43B}" destId="{A7B75173-E9D1-4631-B6C9-E7D1BD86ECC2}" srcOrd="0" destOrd="0" parTransId="{DD51E5F7-03F2-431E-A4EF-A1E7A65C470F}" sibTransId="{FB575D35-65BD-4BED-A478-A3863BF13D43}"/>
    <dgm:cxn modelId="{9F9F2BFA-BC73-47D2-B7E4-422D08EF8882}" srcId="{87376AED-F0E8-4B47-B6AE-3FC01F21D43B}" destId="{A2858B83-8EE4-4784-B302-BF21D85BE86A}" srcOrd="4" destOrd="0" parTransId="{260CD8FB-7493-497F-8E98-12698450BD62}" sibTransId="{814D7F4A-0453-484F-9A59-60F099C5B255}"/>
    <dgm:cxn modelId="{F05DE0FF-444A-4188-AF2C-899BC9474EB0}" type="presOf" srcId="{C16E1043-BB5B-4292-A0E9-AEBFC8DF9189}" destId="{B42430B4-87BD-4187-AA05-288825568C3C}" srcOrd="0" destOrd="1" presId="urn:microsoft.com/office/officeart/2005/8/layout/vList2"/>
    <dgm:cxn modelId="{0B1FCA13-3177-46F4-A6AE-446D31356B62}" type="presParOf" srcId="{7260ADB5-033D-41C6-AD1C-7BAE751B3342}" destId="{41EAA617-F2C8-4BA4-9CBB-AEFAC9204211}" srcOrd="0" destOrd="0" presId="urn:microsoft.com/office/officeart/2005/8/layout/vList2"/>
    <dgm:cxn modelId="{FD13DE08-72DE-4CAB-AA33-66A4011F1564}" type="presParOf" srcId="{7260ADB5-033D-41C6-AD1C-7BAE751B3342}" destId="{20E088CA-26AE-4CCA-8871-EAAE7A2AB672}" srcOrd="1" destOrd="0" presId="urn:microsoft.com/office/officeart/2005/8/layout/vList2"/>
    <dgm:cxn modelId="{CA64C2BE-A25E-438C-A012-AFADFE3F3479}" type="presParOf" srcId="{7260ADB5-033D-41C6-AD1C-7BAE751B3342}" destId="{6C916BD1-D941-4D90-8DA4-CFB1B2DF0483}" srcOrd="2" destOrd="0" presId="urn:microsoft.com/office/officeart/2005/8/layout/vList2"/>
    <dgm:cxn modelId="{A308A1CE-12CB-496D-840B-E64A3FE24258}" type="presParOf" srcId="{7260ADB5-033D-41C6-AD1C-7BAE751B3342}" destId="{72969DF9-C08B-4B1A-AD3E-3ECA1EF75893}" srcOrd="3" destOrd="0" presId="urn:microsoft.com/office/officeart/2005/8/layout/vList2"/>
    <dgm:cxn modelId="{B158AF85-9E13-49E6-9862-A1209DE64476}" type="presParOf" srcId="{7260ADB5-033D-41C6-AD1C-7BAE751B3342}" destId="{A8F7CCF6-DB39-429E-A5F0-E55D725DF79B}" srcOrd="4" destOrd="0" presId="urn:microsoft.com/office/officeart/2005/8/layout/vList2"/>
    <dgm:cxn modelId="{7C75FCCA-A6B4-4651-87E3-54B4E838B3F1}" type="presParOf" srcId="{7260ADB5-033D-41C6-AD1C-7BAE751B3342}" destId="{042D00EC-098B-475C-B56A-854C40D39FE1}" srcOrd="5" destOrd="0" presId="urn:microsoft.com/office/officeart/2005/8/layout/vList2"/>
    <dgm:cxn modelId="{6B0FBC7C-83E8-407B-BE83-90F8E5532526}" type="presParOf" srcId="{7260ADB5-033D-41C6-AD1C-7BAE751B3342}" destId="{CBD9EF8C-7760-4028-A251-60933740100A}" srcOrd="6" destOrd="0" presId="urn:microsoft.com/office/officeart/2005/8/layout/vList2"/>
    <dgm:cxn modelId="{B1702DFB-A8C0-44FC-BB79-3BC052F3894C}" type="presParOf" srcId="{7260ADB5-033D-41C6-AD1C-7BAE751B3342}" destId="{B42430B4-87BD-4187-AA05-288825568C3C}" srcOrd="7" destOrd="0" presId="urn:microsoft.com/office/officeart/2005/8/layout/vList2"/>
    <dgm:cxn modelId="{57DE5EDF-4BF4-422D-BE07-6F82105C2437}" type="presParOf" srcId="{7260ADB5-033D-41C6-AD1C-7BAE751B3342}" destId="{FCDEE5CF-6C09-4ED3-812D-1A897F4E6D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76AED-F0E8-4B47-B6AE-3FC01F21D4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B75173-E9D1-4631-B6C9-E7D1BD86ECC2}">
      <dgm:prSet/>
      <dgm:spPr/>
      <dgm:t>
        <a:bodyPr/>
        <a:lstStyle/>
        <a:p>
          <a:pPr rtl="0"/>
          <a:r>
            <a:rPr lang="en-US" dirty="0"/>
            <a:t>Eks </a:t>
          </a:r>
          <a:r>
            <a:rPr lang="en-US" dirty="0">
              <a:latin typeface="Calibri"/>
            </a:rPr>
            <a:t>OM Solveig Nilsen </a:t>
          </a:r>
          <a:endParaRPr lang="en-US" dirty="0"/>
        </a:p>
      </dgm:t>
    </dgm:pt>
    <dgm:pt modelId="{DD51E5F7-03F2-431E-A4EF-A1E7A65C470F}" type="parTrans" cxnId="{362276EE-2B22-45D3-97C5-8A6A170D3039}">
      <dgm:prSet/>
      <dgm:spPr/>
      <dgm:t>
        <a:bodyPr/>
        <a:lstStyle/>
        <a:p>
          <a:endParaRPr lang="en-US"/>
        </a:p>
      </dgm:t>
    </dgm:pt>
    <dgm:pt modelId="{FB575D35-65BD-4BED-A478-A3863BF13D43}" type="sibTrans" cxnId="{362276EE-2B22-45D3-97C5-8A6A170D3039}">
      <dgm:prSet/>
      <dgm:spPr/>
      <dgm:t>
        <a:bodyPr/>
        <a:lstStyle/>
        <a:p>
          <a:endParaRPr lang="en-US"/>
        </a:p>
      </dgm:t>
    </dgm:pt>
    <dgm:pt modelId="{85009072-1503-4D5A-BC99-A6FCFA71BB35}">
      <dgm:prSet/>
      <dgm:spPr/>
      <dgm:t>
        <a:bodyPr/>
        <a:lstStyle/>
        <a:p>
          <a:pPr rtl="0"/>
          <a:r>
            <a:rPr lang="en-US" dirty="0" err="1"/>
            <a:t>Rebekkaloge</a:t>
          </a:r>
          <a:r>
            <a:rPr lang="en-US" dirty="0"/>
            <a:t> nr</a:t>
          </a:r>
          <a:r>
            <a:rPr lang="en-US" dirty="0">
              <a:latin typeface="Calibri"/>
            </a:rPr>
            <a:t> 13, Ruth </a:t>
          </a:r>
          <a:endParaRPr lang="en-US" dirty="0"/>
        </a:p>
      </dgm:t>
    </dgm:pt>
    <dgm:pt modelId="{694E47E6-998B-4DD6-BC90-E8976130D28B}" type="parTrans" cxnId="{E04FD85E-7905-4205-8981-7D3E258259DE}">
      <dgm:prSet/>
      <dgm:spPr/>
      <dgm:t>
        <a:bodyPr/>
        <a:lstStyle/>
        <a:p>
          <a:endParaRPr lang="en-US"/>
        </a:p>
      </dgm:t>
    </dgm:pt>
    <dgm:pt modelId="{4B93BC06-7845-400D-8D8E-C370B7D199EE}" type="sibTrans" cxnId="{E04FD85E-7905-4205-8981-7D3E258259DE}">
      <dgm:prSet/>
      <dgm:spPr/>
      <dgm:t>
        <a:bodyPr/>
        <a:lstStyle/>
        <a:p>
          <a:endParaRPr lang="en-US"/>
        </a:p>
      </dgm:t>
    </dgm:pt>
    <dgm:pt modelId="{B97FF077-B40D-4E2B-AC71-C1D0EDF7BC2E}">
      <dgm:prSet phldr="0"/>
      <dgm:spPr/>
      <dgm:t>
        <a:bodyPr/>
        <a:lstStyle/>
        <a:p>
          <a:r>
            <a:rPr lang="en-US" dirty="0">
              <a:latin typeface="Calibri"/>
            </a:rPr>
            <a:t>Haugesund</a:t>
          </a:r>
          <a:endParaRPr lang="en-US" dirty="0"/>
        </a:p>
      </dgm:t>
    </dgm:pt>
    <dgm:pt modelId="{EEC52EB0-E168-47E2-8710-C77CF09B2D0F}" type="parTrans" cxnId="{B6BA159F-6574-432D-BEE4-44902E97006D}">
      <dgm:prSet/>
      <dgm:spPr/>
      <dgm:t>
        <a:bodyPr/>
        <a:lstStyle/>
        <a:p>
          <a:endParaRPr lang="en-US"/>
        </a:p>
      </dgm:t>
    </dgm:pt>
    <dgm:pt modelId="{2508E218-0672-41F4-91C2-E0A2EE11891A}" type="sibTrans" cxnId="{B6BA159F-6574-432D-BEE4-44902E97006D}">
      <dgm:prSet/>
      <dgm:spPr/>
      <dgm:t>
        <a:bodyPr/>
        <a:lstStyle/>
        <a:p>
          <a:endParaRPr lang="en-US"/>
        </a:p>
      </dgm:t>
    </dgm:pt>
    <dgm:pt modelId="{E8DCD2F3-E94E-47C1-920B-F3A5D4726667}">
      <dgm:prSet/>
      <dgm:spPr/>
      <dgm:t>
        <a:bodyPr/>
        <a:lstStyle/>
        <a:p>
          <a:pPr rtl="0"/>
          <a:r>
            <a:rPr lang="en-US" dirty="0">
              <a:latin typeface="Calibri"/>
            </a:rPr>
            <a:t>CM Tom Eliassen</a:t>
          </a:r>
          <a:r>
            <a:rPr lang="en-US" dirty="0"/>
            <a:t>,</a:t>
          </a:r>
          <a:r>
            <a:rPr lang="en-US" dirty="0">
              <a:latin typeface="Calibri"/>
            </a:rPr>
            <a:t> </a:t>
          </a:r>
          <a:endParaRPr lang="en-US" dirty="0"/>
        </a:p>
      </dgm:t>
    </dgm:pt>
    <dgm:pt modelId="{369DACEF-E5C1-4EB0-A38F-2D2ED6053EB3}" type="parTrans" cxnId="{229BA98D-C95C-4B69-B8E0-DFDE5DCF2E6D}">
      <dgm:prSet/>
      <dgm:spPr/>
      <dgm:t>
        <a:bodyPr/>
        <a:lstStyle/>
        <a:p>
          <a:endParaRPr lang="en-US"/>
        </a:p>
      </dgm:t>
    </dgm:pt>
    <dgm:pt modelId="{18338A04-295F-4F81-BBE2-A449F330ABC3}" type="sibTrans" cxnId="{229BA98D-C95C-4B69-B8E0-DFDE5DCF2E6D}">
      <dgm:prSet/>
      <dgm:spPr/>
      <dgm:t>
        <a:bodyPr/>
        <a:lstStyle/>
        <a:p>
          <a:endParaRPr lang="en-US"/>
        </a:p>
      </dgm:t>
    </dgm:pt>
    <dgm:pt modelId="{B712F2D1-799D-48E5-92BF-665FB8FBA411}">
      <dgm:prSet/>
      <dgm:spPr/>
      <dgm:t>
        <a:bodyPr/>
        <a:lstStyle/>
        <a:p>
          <a:pPr rtl="0"/>
          <a:r>
            <a:rPr lang="en-US" dirty="0"/>
            <a:t>Odd Fellow loge nr</a:t>
          </a:r>
          <a:r>
            <a:rPr lang="en-US" dirty="0">
              <a:latin typeface="Calibri"/>
            </a:rPr>
            <a:t> 91, Skaugum </a:t>
          </a:r>
          <a:endParaRPr lang="en-US" dirty="0"/>
        </a:p>
      </dgm:t>
    </dgm:pt>
    <dgm:pt modelId="{AE2382FA-F84D-49A8-9D8B-60AF4E788B73}" type="parTrans" cxnId="{040D8F91-FB5B-4B3F-84BE-457D646A2F98}">
      <dgm:prSet/>
      <dgm:spPr/>
      <dgm:t>
        <a:bodyPr/>
        <a:lstStyle/>
        <a:p>
          <a:endParaRPr lang="en-US"/>
        </a:p>
      </dgm:t>
    </dgm:pt>
    <dgm:pt modelId="{D621B0D9-8BC9-4DAA-87C4-C326719FABE5}" type="sibTrans" cxnId="{040D8F91-FB5B-4B3F-84BE-457D646A2F98}">
      <dgm:prSet/>
      <dgm:spPr/>
      <dgm:t>
        <a:bodyPr/>
        <a:lstStyle/>
        <a:p>
          <a:endParaRPr lang="en-US"/>
        </a:p>
      </dgm:t>
    </dgm:pt>
    <dgm:pt modelId="{1FD61412-C809-4031-911B-612E6F108588}">
      <dgm:prSet phldr="0"/>
      <dgm:spPr/>
      <dgm:t>
        <a:bodyPr/>
        <a:lstStyle/>
        <a:p>
          <a:r>
            <a:rPr lang="en-US" dirty="0">
              <a:latin typeface="Calibri"/>
            </a:rPr>
            <a:t>Asker</a:t>
          </a:r>
          <a:endParaRPr lang="en-US" dirty="0"/>
        </a:p>
      </dgm:t>
    </dgm:pt>
    <dgm:pt modelId="{235D8027-D25E-4341-AA2A-73CFDAD9708C}" type="parTrans" cxnId="{77E0D1D9-D8AC-4CD8-BDB4-0D9AECA67556}">
      <dgm:prSet/>
      <dgm:spPr/>
      <dgm:t>
        <a:bodyPr/>
        <a:lstStyle/>
        <a:p>
          <a:endParaRPr lang="en-US"/>
        </a:p>
      </dgm:t>
    </dgm:pt>
    <dgm:pt modelId="{108E2D57-8E7D-4283-9042-31630D9290F7}" type="sibTrans" cxnId="{77E0D1D9-D8AC-4CD8-BDB4-0D9AECA67556}">
      <dgm:prSet/>
      <dgm:spPr/>
      <dgm:t>
        <a:bodyPr/>
        <a:lstStyle/>
        <a:p>
          <a:endParaRPr lang="en-US"/>
        </a:p>
      </dgm:t>
    </dgm:pt>
    <dgm:pt modelId="{D1F4AE0A-E1E8-446B-AF9C-79B2361EABF6}">
      <dgm:prSet/>
      <dgm:spPr/>
      <dgm:t>
        <a:bodyPr/>
        <a:lstStyle/>
        <a:p>
          <a:pPr rtl="0"/>
          <a:r>
            <a:rPr lang="en-US" dirty="0"/>
            <a:t>Eks OM, </a:t>
          </a:r>
          <a:r>
            <a:rPr lang="en-US" dirty="0">
              <a:latin typeface="Calibri"/>
            </a:rPr>
            <a:t>Geir Morten Valseth</a:t>
          </a:r>
          <a:r>
            <a:rPr lang="en-US" dirty="0"/>
            <a:t>,</a:t>
          </a:r>
          <a:r>
            <a:rPr lang="en-US" dirty="0">
              <a:latin typeface="Calibri"/>
            </a:rPr>
            <a:t> </a:t>
          </a:r>
          <a:endParaRPr lang="en-US" dirty="0"/>
        </a:p>
      </dgm:t>
    </dgm:pt>
    <dgm:pt modelId="{E20FB9CE-3661-4839-AB77-AAFF4003BD89}" type="parTrans" cxnId="{595A2138-0FD5-4FED-86B5-84E3BA68D5E9}">
      <dgm:prSet/>
      <dgm:spPr/>
      <dgm:t>
        <a:bodyPr/>
        <a:lstStyle/>
        <a:p>
          <a:endParaRPr lang="en-US"/>
        </a:p>
      </dgm:t>
    </dgm:pt>
    <dgm:pt modelId="{80077A2E-EAEE-4742-B18B-3413B4B07FC1}" type="sibTrans" cxnId="{595A2138-0FD5-4FED-86B5-84E3BA68D5E9}">
      <dgm:prSet/>
      <dgm:spPr/>
      <dgm:t>
        <a:bodyPr/>
        <a:lstStyle/>
        <a:p>
          <a:endParaRPr lang="en-US"/>
        </a:p>
      </dgm:t>
    </dgm:pt>
    <dgm:pt modelId="{E8F68B7B-0367-4DE1-8376-3B82720F8350}">
      <dgm:prSet/>
      <dgm:spPr/>
      <dgm:t>
        <a:bodyPr/>
        <a:lstStyle/>
        <a:p>
          <a:pPr rtl="0"/>
          <a:r>
            <a:rPr lang="en-US" dirty="0">
              <a:latin typeface="Calibri"/>
            </a:rPr>
            <a:t>Odd Fellow loge </a:t>
          </a:r>
          <a:r>
            <a:rPr lang="en-US" dirty="0"/>
            <a:t>nr</a:t>
          </a:r>
          <a:r>
            <a:rPr lang="en-US" dirty="0">
              <a:latin typeface="Calibri"/>
            </a:rPr>
            <a:t> 73, </a:t>
          </a:r>
          <a:r>
            <a:rPr lang="en-US" dirty="0"/>
            <a:t> </a:t>
          </a:r>
          <a:r>
            <a:rPr lang="en-US" dirty="0">
              <a:latin typeface="Calibri"/>
            </a:rPr>
            <a:t>Namsen</a:t>
          </a:r>
          <a:endParaRPr lang="en-US" dirty="0"/>
        </a:p>
      </dgm:t>
    </dgm:pt>
    <dgm:pt modelId="{9D1332F7-4BB9-45E7-8C6D-105559C8C5B9}" type="parTrans" cxnId="{E7FBE8D4-A0F8-4A6F-BCC4-2CFD6C9E597D}">
      <dgm:prSet/>
      <dgm:spPr/>
      <dgm:t>
        <a:bodyPr/>
        <a:lstStyle/>
        <a:p>
          <a:endParaRPr lang="en-US"/>
        </a:p>
      </dgm:t>
    </dgm:pt>
    <dgm:pt modelId="{FEE28F2F-19A0-4549-9441-A9D5935986A7}" type="sibTrans" cxnId="{E7FBE8D4-A0F8-4A6F-BCC4-2CFD6C9E597D}">
      <dgm:prSet/>
      <dgm:spPr/>
      <dgm:t>
        <a:bodyPr/>
        <a:lstStyle/>
        <a:p>
          <a:endParaRPr lang="en-US"/>
        </a:p>
      </dgm:t>
    </dgm:pt>
    <dgm:pt modelId="{D44D1B48-D622-4A63-BE9A-B44284066939}">
      <dgm:prSet phldr="0"/>
      <dgm:spPr/>
      <dgm:t>
        <a:bodyPr/>
        <a:lstStyle/>
        <a:p>
          <a:r>
            <a:rPr lang="en-US" dirty="0">
              <a:latin typeface="Calibri"/>
            </a:rPr>
            <a:t>Namsos</a:t>
          </a:r>
          <a:endParaRPr lang="en-US" dirty="0"/>
        </a:p>
      </dgm:t>
    </dgm:pt>
    <dgm:pt modelId="{1ED9A800-553E-48E6-8254-452B2EE58D01}" type="parTrans" cxnId="{2AE27848-4283-485F-B24E-CBBFCD6186DD}">
      <dgm:prSet/>
      <dgm:spPr/>
      <dgm:t>
        <a:bodyPr/>
        <a:lstStyle/>
        <a:p>
          <a:endParaRPr lang="en-US"/>
        </a:p>
      </dgm:t>
    </dgm:pt>
    <dgm:pt modelId="{404C6EBB-9A7E-4477-B58F-471DC128DC97}" type="sibTrans" cxnId="{2AE27848-4283-485F-B24E-CBBFCD6186DD}">
      <dgm:prSet/>
      <dgm:spPr/>
      <dgm:t>
        <a:bodyPr/>
        <a:lstStyle/>
        <a:p>
          <a:endParaRPr lang="en-US"/>
        </a:p>
      </dgm:t>
    </dgm:pt>
    <dgm:pt modelId="{C16E1043-BB5B-4292-A0E9-AEBFC8DF9189}">
      <dgm:prSet/>
      <dgm:spPr/>
      <dgm:t>
        <a:bodyPr/>
        <a:lstStyle/>
        <a:p>
          <a:endParaRPr lang="en-US" dirty="0"/>
        </a:p>
      </dgm:t>
    </dgm:pt>
    <dgm:pt modelId="{D6F2F8DF-4BC8-41EE-8DFB-47AD6E26FF5E}" type="parTrans" cxnId="{D83DB910-DAF3-4966-AB6A-4729881B3170}">
      <dgm:prSet/>
      <dgm:spPr/>
      <dgm:t>
        <a:bodyPr/>
        <a:lstStyle/>
        <a:p>
          <a:endParaRPr lang="en-US"/>
        </a:p>
      </dgm:t>
    </dgm:pt>
    <dgm:pt modelId="{10FF5095-25AF-4D4D-9F1A-83012D414850}" type="sibTrans" cxnId="{D83DB910-DAF3-4966-AB6A-4729881B3170}">
      <dgm:prSet/>
      <dgm:spPr/>
      <dgm:t>
        <a:bodyPr/>
        <a:lstStyle/>
        <a:p>
          <a:endParaRPr lang="en-US"/>
        </a:p>
      </dgm:t>
    </dgm:pt>
    <dgm:pt modelId="{A2858B83-8EE4-4784-B302-BF21D85BE86A}">
      <dgm:prSet/>
      <dgm:spPr/>
      <dgm:t>
        <a:bodyPr/>
        <a:lstStyle/>
        <a:p>
          <a:pPr rtl="0"/>
          <a:r>
            <a:rPr lang="en-US" dirty="0"/>
            <a:t>Og </a:t>
          </a:r>
          <a:r>
            <a:rPr lang="en-US" dirty="0" err="1"/>
            <a:t>deltakelse</a:t>
          </a:r>
          <a:r>
            <a:rPr lang="en-US" dirty="0"/>
            <a:t> </a:t>
          </a:r>
          <a:r>
            <a:rPr lang="en-US" dirty="0" err="1"/>
            <a:t>fra</a:t>
          </a:r>
          <a:r>
            <a:rPr lang="en-US" dirty="0"/>
            <a:t> SDSS Per Arild Nesje </a:t>
          </a:r>
          <a:r>
            <a:rPr lang="en-US" dirty="0" err="1"/>
            <a:t>og</a:t>
          </a:r>
          <a:r>
            <a:rPr lang="en-US" dirty="0"/>
            <a:t> SDSS </a:t>
          </a:r>
          <a:r>
            <a:rPr lang="en-US" dirty="0">
              <a:latin typeface="Calibri"/>
            </a:rPr>
            <a:t>Britt Eva Bjerkvik Haaland</a:t>
          </a:r>
          <a:endParaRPr lang="en-US" dirty="0"/>
        </a:p>
      </dgm:t>
    </dgm:pt>
    <dgm:pt modelId="{260CD8FB-7493-497F-8E98-12698450BD62}" type="parTrans" cxnId="{9F9F2BFA-BC73-47D2-B7E4-422D08EF8882}">
      <dgm:prSet/>
      <dgm:spPr/>
      <dgm:t>
        <a:bodyPr/>
        <a:lstStyle/>
        <a:p>
          <a:endParaRPr lang="en-US"/>
        </a:p>
      </dgm:t>
    </dgm:pt>
    <dgm:pt modelId="{814D7F4A-0453-484F-9A59-60F099C5B255}" type="sibTrans" cxnId="{9F9F2BFA-BC73-47D2-B7E4-422D08EF8882}">
      <dgm:prSet/>
      <dgm:spPr/>
      <dgm:t>
        <a:bodyPr/>
        <a:lstStyle/>
        <a:p>
          <a:endParaRPr lang="en-US"/>
        </a:p>
      </dgm:t>
    </dgm:pt>
    <dgm:pt modelId="{7260ADB5-033D-41C6-AD1C-7BAE751B3342}" type="pres">
      <dgm:prSet presAssocID="{87376AED-F0E8-4B47-B6AE-3FC01F21D43B}" presName="linear" presStyleCnt="0">
        <dgm:presLayoutVars>
          <dgm:animLvl val="lvl"/>
          <dgm:resizeHandles val="exact"/>
        </dgm:presLayoutVars>
      </dgm:prSet>
      <dgm:spPr/>
    </dgm:pt>
    <dgm:pt modelId="{41EAA617-F2C8-4BA4-9CBB-AEFAC9204211}" type="pres">
      <dgm:prSet presAssocID="{A7B75173-E9D1-4631-B6C9-E7D1BD86EC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E088CA-26AE-4CCA-8871-EAAE7A2AB672}" type="pres">
      <dgm:prSet presAssocID="{A7B75173-E9D1-4631-B6C9-E7D1BD86ECC2}" presName="childText" presStyleLbl="revTx" presStyleIdx="0" presStyleCnt="3">
        <dgm:presLayoutVars>
          <dgm:bulletEnabled val="1"/>
        </dgm:presLayoutVars>
      </dgm:prSet>
      <dgm:spPr/>
    </dgm:pt>
    <dgm:pt modelId="{6C916BD1-D941-4D90-8DA4-CFB1B2DF0483}" type="pres">
      <dgm:prSet presAssocID="{E8DCD2F3-E94E-47C1-920B-F3A5D47266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969DF9-C08B-4B1A-AD3E-3ECA1EF75893}" type="pres">
      <dgm:prSet presAssocID="{E8DCD2F3-E94E-47C1-920B-F3A5D4726667}" presName="childText" presStyleLbl="revTx" presStyleIdx="1" presStyleCnt="3">
        <dgm:presLayoutVars>
          <dgm:bulletEnabled val="1"/>
        </dgm:presLayoutVars>
      </dgm:prSet>
      <dgm:spPr/>
    </dgm:pt>
    <dgm:pt modelId="{A8F7CCF6-DB39-429E-A5F0-E55D725DF79B}" type="pres">
      <dgm:prSet presAssocID="{D1F4AE0A-E1E8-446B-AF9C-79B2361EAB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2D00EC-098B-475C-B56A-854C40D39FE1}" type="pres">
      <dgm:prSet presAssocID="{D1F4AE0A-E1E8-446B-AF9C-79B2361EABF6}" presName="childText" presStyleLbl="revTx" presStyleIdx="2" presStyleCnt="3">
        <dgm:presLayoutVars>
          <dgm:bulletEnabled val="1"/>
        </dgm:presLayoutVars>
      </dgm:prSet>
      <dgm:spPr/>
    </dgm:pt>
    <dgm:pt modelId="{FCDEE5CF-6C09-4ED3-812D-1A897F4E6D37}" type="pres">
      <dgm:prSet presAssocID="{A2858B83-8EE4-4784-B302-BF21D85BE8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3DB910-DAF3-4966-AB6A-4729881B3170}" srcId="{D1F4AE0A-E1E8-446B-AF9C-79B2361EABF6}" destId="{C16E1043-BB5B-4292-A0E9-AEBFC8DF9189}" srcOrd="2" destOrd="0" parTransId="{D6F2F8DF-4BC8-41EE-8DFB-47AD6E26FF5E}" sibTransId="{10FF5095-25AF-4D4D-9F1A-83012D414850}"/>
    <dgm:cxn modelId="{C207B913-0C43-4A41-9F06-50FF94403870}" type="presOf" srcId="{85009072-1503-4D5A-BC99-A6FCFA71BB35}" destId="{20E088CA-26AE-4CCA-8871-EAAE7A2AB672}" srcOrd="0" destOrd="0" presId="urn:microsoft.com/office/officeart/2005/8/layout/vList2"/>
    <dgm:cxn modelId="{27E57D17-3A17-4F21-B3A7-C24192F52180}" type="presOf" srcId="{87376AED-F0E8-4B47-B6AE-3FC01F21D43B}" destId="{7260ADB5-033D-41C6-AD1C-7BAE751B3342}" srcOrd="0" destOrd="0" presId="urn:microsoft.com/office/officeart/2005/8/layout/vList2"/>
    <dgm:cxn modelId="{EE50941F-C932-4BD9-8901-DCBF43DA83FC}" type="presOf" srcId="{B97FF077-B40D-4E2B-AC71-C1D0EDF7BC2E}" destId="{20E088CA-26AE-4CCA-8871-EAAE7A2AB672}" srcOrd="0" destOrd="1" presId="urn:microsoft.com/office/officeart/2005/8/layout/vList2"/>
    <dgm:cxn modelId="{595A2138-0FD5-4FED-86B5-84E3BA68D5E9}" srcId="{87376AED-F0E8-4B47-B6AE-3FC01F21D43B}" destId="{D1F4AE0A-E1E8-446B-AF9C-79B2361EABF6}" srcOrd="2" destOrd="0" parTransId="{E20FB9CE-3661-4839-AB77-AAFF4003BD89}" sibTransId="{80077A2E-EAEE-4742-B18B-3413B4B07FC1}"/>
    <dgm:cxn modelId="{04EC4D38-E91F-4F94-9EB4-C210ECAF1B6D}" type="presOf" srcId="{C16E1043-BB5B-4292-A0E9-AEBFC8DF9189}" destId="{042D00EC-098B-475C-B56A-854C40D39FE1}" srcOrd="0" destOrd="2" presId="urn:microsoft.com/office/officeart/2005/8/layout/vList2"/>
    <dgm:cxn modelId="{E04FD85E-7905-4205-8981-7D3E258259DE}" srcId="{A7B75173-E9D1-4631-B6C9-E7D1BD86ECC2}" destId="{85009072-1503-4D5A-BC99-A6FCFA71BB35}" srcOrd="0" destOrd="0" parTransId="{694E47E6-998B-4DD6-BC90-E8976130D28B}" sibTransId="{4B93BC06-7845-400D-8D8E-C370B7D199EE}"/>
    <dgm:cxn modelId="{2AE27848-4283-485F-B24E-CBBFCD6186DD}" srcId="{D1F4AE0A-E1E8-446B-AF9C-79B2361EABF6}" destId="{D44D1B48-D622-4A63-BE9A-B44284066939}" srcOrd="1" destOrd="0" parTransId="{1ED9A800-553E-48E6-8254-452B2EE58D01}" sibTransId="{404C6EBB-9A7E-4477-B58F-471DC128DC97}"/>
    <dgm:cxn modelId="{95AFE849-3358-4567-8E5A-2F93777E1E1B}" type="presOf" srcId="{E8DCD2F3-E94E-47C1-920B-F3A5D4726667}" destId="{6C916BD1-D941-4D90-8DA4-CFB1B2DF0483}" srcOrd="0" destOrd="0" presId="urn:microsoft.com/office/officeart/2005/8/layout/vList2"/>
    <dgm:cxn modelId="{E7A16D59-6EA0-4D2C-833F-932134A91579}" type="presOf" srcId="{E8F68B7B-0367-4DE1-8376-3B82720F8350}" destId="{042D00EC-098B-475C-B56A-854C40D39FE1}" srcOrd="0" destOrd="0" presId="urn:microsoft.com/office/officeart/2005/8/layout/vList2"/>
    <dgm:cxn modelId="{229BA98D-C95C-4B69-B8E0-DFDE5DCF2E6D}" srcId="{87376AED-F0E8-4B47-B6AE-3FC01F21D43B}" destId="{E8DCD2F3-E94E-47C1-920B-F3A5D4726667}" srcOrd="1" destOrd="0" parTransId="{369DACEF-E5C1-4EB0-A38F-2D2ED6053EB3}" sibTransId="{18338A04-295F-4F81-BBE2-A449F330ABC3}"/>
    <dgm:cxn modelId="{040D8F91-FB5B-4B3F-84BE-457D646A2F98}" srcId="{E8DCD2F3-E94E-47C1-920B-F3A5D4726667}" destId="{B712F2D1-799D-48E5-92BF-665FB8FBA411}" srcOrd="0" destOrd="0" parTransId="{AE2382FA-F84D-49A8-9D8B-60AF4E788B73}" sibTransId="{D621B0D9-8BC9-4DAA-87C4-C326719FABE5}"/>
    <dgm:cxn modelId="{669A2993-B105-425A-BEB6-7ED7B90954BE}" type="presOf" srcId="{A2858B83-8EE4-4784-B302-BF21D85BE86A}" destId="{FCDEE5CF-6C09-4ED3-812D-1A897F4E6D37}" srcOrd="0" destOrd="0" presId="urn:microsoft.com/office/officeart/2005/8/layout/vList2"/>
    <dgm:cxn modelId="{B6BA159F-6574-432D-BEE4-44902E97006D}" srcId="{A7B75173-E9D1-4631-B6C9-E7D1BD86ECC2}" destId="{B97FF077-B40D-4E2B-AC71-C1D0EDF7BC2E}" srcOrd="1" destOrd="0" parTransId="{EEC52EB0-E168-47E2-8710-C77CF09B2D0F}" sibTransId="{2508E218-0672-41F4-91C2-E0A2EE11891A}"/>
    <dgm:cxn modelId="{55D33AAF-BAE1-4E8B-8F3B-7A695C51CEA4}" type="presOf" srcId="{D44D1B48-D622-4A63-BE9A-B44284066939}" destId="{042D00EC-098B-475C-B56A-854C40D39FE1}" srcOrd="0" destOrd="1" presId="urn:microsoft.com/office/officeart/2005/8/layout/vList2"/>
    <dgm:cxn modelId="{D57BFAB1-B7A2-4F47-89EF-44BBD8EED0E8}" type="presOf" srcId="{B712F2D1-799D-48E5-92BF-665FB8FBA411}" destId="{72969DF9-C08B-4B1A-AD3E-3ECA1EF75893}" srcOrd="0" destOrd="0" presId="urn:microsoft.com/office/officeart/2005/8/layout/vList2"/>
    <dgm:cxn modelId="{BF8AA3D3-25AB-4BD2-9AA2-E818B4501B5C}" type="presOf" srcId="{A7B75173-E9D1-4631-B6C9-E7D1BD86ECC2}" destId="{41EAA617-F2C8-4BA4-9CBB-AEFAC9204211}" srcOrd="0" destOrd="0" presId="urn:microsoft.com/office/officeart/2005/8/layout/vList2"/>
    <dgm:cxn modelId="{E7FBE8D4-A0F8-4A6F-BCC4-2CFD6C9E597D}" srcId="{D1F4AE0A-E1E8-446B-AF9C-79B2361EABF6}" destId="{E8F68B7B-0367-4DE1-8376-3B82720F8350}" srcOrd="0" destOrd="0" parTransId="{9D1332F7-4BB9-45E7-8C6D-105559C8C5B9}" sibTransId="{FEE28F2F-19A0-4549-9441-A9D5935986A7}"/>
    <dgm:cxn modelId="{77E0D1D9-D8AC-4CD8-BDB4-0D9AECA67556}" srcId="{E8DCD2F3-E94E-47C1-920B-F3A5D4726667}" destId="{1FD61412-C809-4031-911B-612E6F108588}" srcOrd="1" destOrd="0" parTransId="{235D8027-D25E-4341-AA2A-73CFDAD9708C}" sibTransId="{108E2D57-8E7D-4283-9042-31630D9290F7}"/>
    <dgm:cxn modelId="{0EBBA9E3-2DEA-4BC8-A0DD-98FC5D6241D2}" type="presOf" srcId="{D1F4AE0A-E1E8-446B-AF9C-79B2361EABF6}" destId="{A8F7CCF6-DB39-429E-A5F0-E55D725DF79B}" srcOrd="0" destOrd="0" presId="urn:microsoft.com/office/officeart/2005/8/layout/vList2"/>
    <dgm:cxn modelId="{362276EE-2B22-45D3-97C5-8A6A170D3039}" srcId="{87376AED-F0E8-4B47-B6AE-3FC01F21D43B}" destId="{A7B75173-E9D1-4631-B6C9-E7D1BD86ECC2}" srcOrd="0" destOrd="0" parTransId="{DD51E5F7-03F2-431E-A4EF-A1E7A65C470F}" sibTransId="{FB575D35-65BD-4BED-A478-A3863BF13D43}"/>
    <dgm:cxn modelId="{69E8B3F5-56FC-497E-B0A4-986DBAC67970}" type="presOf" srcId="{1FD61412-C809-4031-911B-612E6F108588}" destId="{72969DF9-C08B-4B1A-AD3E-3ECA1EF75893}" srcOrd="0" destOrd="1" presId="urn:microsoft.com/office/officeart/2005/8/layout/vList2"/>
    <dgm:cxn modelId="{9F9F2BFA-BC73-47D2-B7E4-422D08EF8882}" srcId="{87376AED-F0E8-4B47-B6AE-3FC01F21D43B}" destId="{A2858B83-8EE4-4784-B302-BF21D85BE86A}" srcOrd="3" destOrd="0" parTransId="{260CD8FB-7493-497F-8E98-12698450BD62}" sibTransId="{814D7F4A-0453-484F-9A59-60F099C5B255}"/>
    <dgm:cxn modelId="{F856B208-71BD-4F5B-91CF-187C0A9CC32B}" type="presParOf" srcId="{7260ADB5-033D-41C6-AD1C-7BAE751B3342}" destId="{41EAA617-F2C8-4BA4-9CBB-AEFAC9204211}" srcOrd="0" destOrd="0" presId="urn:microsoft.com/office/officeart/2005/8/layout/vList2"/>
    <dgm:cxn modelId="{85E2CC3C-09D9-4B71-8AB1-FE90754627D9}" type="presParOf" srcId="{7260ADB5-033D-41C6-AD1C-7BAE751B3342}" destId="{20E088CA-26AE-4CCA-8871-EAAE7A2AB672}" srcOrd="1" destOrd="0" presId="urn:microsoft.com/office/officeart/2005/8/layout/vList2"/>
    <dgm:cxn modelId="{72DD6703-D27E-4F1D-B354-AC56A9C84247}" type="presParOf" srcId="{7260ADB5-033D-41C6-AD1C-7BAE751B3342}" destId="{6C916BD1-D941-4D90-8DA4-CFB1B2DF0483}" srcOrd="2" destOrd="0" presId="urn:microsoft.com/office/officeart/2005/8/layout/vList2"/>
    <dgm:cxn modelId="{F522AB85-8546-4DE6-BC10-1937D3F9A122}" type="presParOf" srcId="{7260ADB5-033D-41C6-AD1C-7BAE751B3342}" destId="{72969DF9-C08B-4B1A-AD3E-3ECA1EF75893}" srcOrd="3" destOrd="0" presId="urn:microsoft.com/office/officeart/2005/8/layout/vList2"/>
    <dgm:cxn modelId="{D8CCF44E-E131-4652-B723-F9B7A1709762}" type="presParOf" srcId="{7260ADB5-033D-41C6-AD1C-7BAE751B3342}" destId="{A8F7CCF6-DB39-429E-A5F0-E55D725DF79B}" srcOrd="4" destOrd="0" presId="urn:microsoft.com/office/officeart/2005/8/layout/vList2"/>
    <dgm:cxn modelId="{C4F05546-FE2E-444F-BE01-213D8AB6792B}" type="presParOf" srcId="{7260ADB5-033D-41C6-AD1C-7BAE751B3342}" destId="{042D00EC-098B-475C-B56A-854C40D39FE1}" srcOrd="5" destOrd="0" presId="urn:microsoft.com/office/officeart/2005/8/layout/vList2"/>
    <dgm:cxn modelId="{A514623B-D972-4FEA-850E-E712D72A926D}" type="presParOf" srcId="{7260ADB5-033D-41C6-AD1C-7BAE751B3342}" destId="{FCDEE5CF-6C09-4ED3-812D-1A897F4E6D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A617-F2C8-4BA4-9CBB-AEFAC9204211}">
      <dsp:nvSpPr>
        <dsp:cNvPr id="0" name=""/>
        <dsp:cNvSpPr/>
      </dsp:nvSpPr>
      <dsp:spPr>
        <a:xfrm>
          <a:off x="0" y="81449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SDSS Britt Eva Bjerkvik Haaland</a:t>
          </a:r>
          <a:r>
            <a:rPr lang="en-US" sz="1900" kern="1200" dirty="0"/>
            <a:t>, </a:t>
          </a:r>
        </a:p>
      </dsp:txBody>
      <dsp:txXfrm>
        <a:off x="22246" y="103695"/>
        <a:ext cx="8185108" cy="411223"/>
      </dsp:txXfrm>
    </dsp:sp>
    <dsp:sp modelId="{20E088CA-26AE-4CCA-8871-EAAE7A2AB672}">
      <dsp:nvSpPr>
        <dsp:cNvPr id="0" name=""/>
        <dsp:cNvSpPr/>
      </dsp:nvSpPr>
      <dsp:spPr>
        <a:xfrm>
          <a:off x="0" y="537164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500" kern="1200" dirty="0" err="1"/>
            <a:t>Rebekkaloge</a:t>
          </a:r>
          <a:r>
            <a:rPr lang="nb-NO" sz="1500" kern="1200" dirty="0"/>
            <a:t> 133 Luna, Distrikt 21, Oslo og omegn,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Oslo</a:t>
          </a:r>
        </a:p>
      </dsp:txBody>
      <dsp:txXfrm>
        <a:off x="0" y="537164"/>
        <a:ext cx="8229600" cy="521122"/>
      </dsp:txXfrm>
    </dsp:sp>
    <dsp:sp modelId="{6C916BD1-D941-4D90-8DA4-CFB1B2DF0483}">
      <dsp:nvSpPr>
        <dsp:cNvPr id="0" name=""/>
        <dsp:cNvSpPr/>
      </dsp:nvSpPr>
      <dsp:spPr>
        <a:xfrm>
          <a:off x="0" y="1058286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Storrepresentant Ellen Bekken</a:t>
          </a:r>
          <a:r>
            <a:rPr lang="en-US" sz="1900" kern="1200" dirty="0"/>
            <a:t>, </a:t>
          </a:r>
        </a:p>
      </dsp:txBody>
      <dsp:txXfrm>
        <a:off x="22246" y="1080532"/>
        <a:ext cx="8185108" cy="411223"/>
      </dsp:txXfrm>
    </dsp:sp>
    <dsp:sp modelId="{72969DF9-C08B-4B1A-AD3E-3ECA1EF75893}">
      <dsp:nvSpPr>
        <dsp:cNvPr id="0" name=""/>
        <dsp:cNvSpPr/>
      </dsp:nvSpPr>
      <dsp:spPr>
        <a:xfrm>
          <a:off x="0" y="1514001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500" kern="1200" dirty="0" err="1"/>
            <a:t>Rebekkaloge</a:t>
          </a:r>
          <a:r>
            <a:rPr lang="nb-NO" sz="1500" kern="1200" dirty="0"/>
            <a:t> 110 Sølvkjeden, Distrikt 15 Buskerud,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Kongsberg</a:t>
          </a:r>
        </a:p>
      </dsp:txBody>
      <dsp:txXfrm>
        <a:off x="0" y="1514001"/>
        <a:ext cx="8229600" cy="521122"/>
      </dsp:txXfrm>
    </dsp:sp>
    <dsp:sp modelId="{A8F7CCF6-DB39-429E-A5F0-E55D725DF79B}">
      <dsp:nvSpPr>
        <dsp:cNvPr id="0" name=""/>
        <dsp:cNvSpPr/>
      </dsp:nvSpPr>
      <dsp:spPr>
        <a:xfrm>
          <a:off x="0" y="2035124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 err="1"/>
            <a:t>EksOM</a:t>
          </a:r>
          <a:r>
            <a:rPr lang="nb-NO" sz="1900" kern="1200" dirty="0"/>
            <a:t> Jan Øyvind Rasmussen</a:t>
          </a:r>
          <a:r>
            <a:rPr lang="en-US" sz="1900" kern="1200" dirty="0"/>
            <a:t>, </a:t>
          </a:r>
        </a:p>
      </dsp:txBody>
      <dsp:txXfrm>
        <a:off x="22246" y="2057370"/>
        <a:ext cx="8185108" cy="411223"/>
      </dsp:txXfrm>
    </dsp:sp>
    <dsp:sp modelId="{042D00EC-098B-475C-B56A-854C40D39FE1}">
      <dsp:nvSpPr>
        <dsp:cNvPr id="0" name=""/>
        <dsp:cNvSpPr/>
      </dsp:nvSpPr>
      <dsp:spPr>
        <a:xfrm>
          <a:off x="0" y="2490839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500" kern="1200" dirty="0"/>
            <a:t>Loge 89 Skagerak, Distrikt 14 Vest-Agder</a:t>
          </a:r>
          <a:r>
            <a:rPr lang="en-US" sz="1500" kern="1200" dirty="0"/>
            <a:t>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Kristiansand</a:t>
          </a:r>
        </a:p>
      </dsp:txBody>
      <dsp:txXfrm>
        <a:off x="0" y="2490839"/>
        <a:ext cx="8229600" cy="521122"/>
      </dsp:txXfrm>
    </dsp:sp>
    <dsp:sp modelId="{CBD9EF8C-7760-4028-A251-60933740100A}">
      <dsp:nvSpPr>
        <dsp:cNvPr id="0" name=""/>
        <dsp:cNvSpPr/>
      </dsp:nvSpPr>
      <dsp:spPr>
        <a:xfrm>
          <a:off x="0" y="3011961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 err="1"/>
            <a:t>EksOM</a:t>
          </a:r>
          <a:r>
            <a:rPr lang="nb-NO" sz="1900" kern="1200" dirty="0"/>
            <a:t> Stian Gulli Hanssen</a:t>
          </a:r>
          <a:r>
            <a:rPr lang="en-US" sz="1900" kern="1200" dirty="0"/>
            <a:t>, </a:t>
          </a:r>
        </a:p>
      </dsp:txBody>
      <dsp:txXfrm>
        <a:off x="22246" y="3034207"/>
        <a:ext cx="8185108" cy="411223"/>
      </dsp:txXfrm>
    </dsp:sp>
    <dsp:sp modelId="{B42430B4-87BD-4187-AA05-288825568C3C}">
      <dsp:nvSpPr>
        <dsp:cNvPr id="0" name=""/>
        <dsp:cNvSpPr/>
      </dsp:nvSpPr>
      <dsp:spPr>
        <a:xfrm>
          <a:off x="0" y="3467676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500" kern="1200" dirty="0"/>
            <a:t>Loge 67 </a:t>
          </a:r>
          <a:r>
            <a:rPr lang="nb-NO" sz="1500" kern="1200" dirty="0" err="1"/>
            <a:t>Castrum</a:t>
          </a:r>
          <a:r>
            <a:rPr lang="nb-NO" sz="1500" kern="1200" dirty="0"/>
            <a:t>, Distrikt 25 Kongsvinger og Romerike</a:t>
          </a:r>
          <a:r>
            <a:rPr lang="en-US" sz="1500" kern="1200" dirty="0"/>
            <a:t>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/>
            <a:t>Kongsvinger</a:t>
          </a:r>
          <a:endParaRPr lang="en-US" sz="1500" kern="1200" dirty="0"/>
        </a:p>
      </dsp:txBody>
      <dsp:txXfrm>
        <a:off x="0" y="3467676"/>
        <a:ext cx="8229600" cy="521122"/>
      </dsp:txXfrm>
    </dsp:sp>
    <dsp:sp modelId="{FCDEE5CF-6C09-4ED3-812D-1A897F4E6D37}">
      <dsp:nvSpPr>
        <dsp:cNvPr id="0" name=""/>
        <dsp:cNvSpPr/>
      </dsp:nvSpPr>
      <dsp:spPr>
        <a:xfrm>
          <a:off x="0" y="3988799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Og</a:t>
          </a:r>
          <a:r>
            <a:rPr lang="en-US" sz="1900" kern="1200" dirty="0"/>
            <a:t> </a:t>
          </a:r>
          <a:r>
            <a:rPr lang="en-US" sz="1900" kern="1200" dirty="0" err="1"/>
            <a:t>deltakelse</a:t>
          </a:r>
          <a:r>
            <a:rPr lang="en-US" sz="1900" kern="1200" dirty="0"/>
            <a:t> </a:t>
          </a:r>
          <a:r>
            <a:rPr lang="en-US" sz="1900" kern="1200" dirty="0" err="1"/>
            <a:t>fra</a:t>
          </a:r>
          <a:r>
            <a:rPr lang="en-US" sz="1900" kern="1200" dirty="0"/>
            <a:t> SDSS Hans </a:t>
          </a:r>
          <a:r>
            <a:rPr lang="en-US" sz="1900" kern="1200" dirty="0" err="1"/>
            <a:t>Thorsø</a:t>
          </a:r>
          <a:r>
            <a:rPr lang="en-US" sz="1900" kern="1200" dirty="0"/>
            <a:t> </a:t>
          </a:r>
          <a:r>
            <a:rPr lang="en-US" sz="1900" kern="1200" dirty="0" err="1"/>
            <a:t>Einum</a:t>
          </a:r>
          <a:r>
            <a:rPr lang="en-US" sz="1900" kern="1200" dirty="0"/>
            <a:t> </a:t>
          </a:r>
          <a:r>
            <a:rPr lang="en-US" sz="1900" kern="1200" dirty="0" err="1"/>
            <a:t>ved</a:t>
          </a:r>
          <a:r>
            <a:rPr lang="en-US" sz="1900" kern="1200" dirty="0"/>
            <a:t> </a:t>
          </a:r>
          <a:r>
            <a:rPr lang="en-US" sz="1900" kern="1200" dirty="0" err="1"/>
            <a:t>behov</a:t>
          </a:r>
          <a:r>
            <a:rPr lang="en-US" sz="1900" kern="1200" dirty="0"/>
            <a:t>.</a:t>
          </a:r>
        </a:p>
      </dsp:txBody>
      <dsp:txXfrm>
        <a:off x="22246" y="4011045"/>
        <a:ext cx="8185108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A617-F2C8-4BA4-9CBB-AEFAC9204211}">
      <dsp:nvSpPr>
        <dsp:cNvPr id="0" name=""/>
        <dsp:cNvSpPr/>
      </dsp:nvSpPr>
      <dsp:spPr>
        <a:xfrm>
          <a:off x="0" y="81449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Eks Storrepresentant Ann-Elisabeth Utz, </a:t>
          </a:r>
        </a:p>
      </dsp:txBody>
      <dsp:txXfrm>
        <a:off x="22246" y="103695"/>
        <a:ext cx="8185108" cy="411223"/>
      </dsp:txXfrm>
    </dsp:sp>
    <dsp:sp modelId="{20E088CA-26AE-4CCA-8871-EAAE7A2AB672}">
      <dsp:nvSpPr>
        <dsp:cNvPr id="0" name=""/>
        <dsp:cNvSpPr/>
      </dsp:nvSpPr>
      <dsp:spPr>
        <a:xfrm>
          <a:off x="0" y="537164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Rebekkaloge nr 40 Providentia,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Bodø</a:t>
          </a:r>
        </a:p>
      </dsp:txBody>
      <dsp:txXfrm>
        <a:off x="0" y="537164"/>
        <a:ext cx="8229600" cy="521122"/>
      </dsp:txXfrm>
    </dsp:sp>
    <dsp:sp modelId="{6C916BD1-D941-4D90-8DA4-CFB1B2DF0483}">
      <dsp:nvSpPr>
        <dsp:cNvPr id="0" name=""/>
        <dsp:cNvSpPr/>
      </dsp:nvSpPr>
      <dsp:spPr>
        <a:xfrm>
          <a:off x="0" y="1058286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Eks Storrepresentant Pål Erik Bjerke, </a:t>
          </a:r>
        </a:p>
      </dsp:txBody>
      <dsp:txXfrm>
        <a:off x="22246" y="1080532"/>
        <a:ext cx="8185108" cy="411223"/>
      </dsp:txXfrm>
    </dsp:sp>
    <dsp:sp modelId="{72969DF9-C08B-4B1A-AD3E-3ECA1EF75893}">
      <dsp:nvSpPr>
        <dsp:cNvPr id="0" name=""/>
        <dsp:cNvSpPr/>
      </dsp:nvSpPr>
      <dsp:spPr>
        <a:xfrm>
          <a:off x="0" y="1514001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Odd Fellow loge nr 68 Landego,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Bodø</a:t>
          </a:r>
        </a:p>
      </dsp:txBody>
      <dsp:txXfrm>
        <a:off x="0" y="1514001"/>
        <a:ext cx="8229600" cy="521122"/>
      </dsp:txXfrm>
    </dsp:sp>
    <dsp:sp modelId="{A8F7CCF6-DB39-429E-A5F0-E55D725DF79B}">
      <dsp:nvSpPr>
        <dsp:cNvPr id="0" name=""/>
        <dsp:cNvSpPr/>
      </dsp:nvSpPr>
      <dsp:spPr>
        <a:xfrm>
          <a:off x="0" y="2035124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Eks OM, Liselotte Aune Lee, </a:t>
          </a:r>
        </a:p>
      </dsp:txBody>
      <dsp:txXfrm>
        <a:off x="22246" y="2057370"/>
        <a:ext cx="8185108" cy="411223"/>
      </dsp:txXfrm>
    </dsp:sp>
    <dsp:sp modelId="{042D00EC-098B-475C-B56A-854C40D39FE1}">
      <dsp:nvSpPr>
        <dsp:cNvPr id="0" name=""/>
        <dsp:cNvSpPr/>
      </dsp:nvSpPr>
      <dsp:spPr>
        <a:xfrm>
          <a:off x="0" y="2490839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Rebekkaloge nr 28 Margret Skulesdatter,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Tønsberg</a:t>
          </a:r>
        </a:p>
      </dsp:txBody>
      <dsp:txXfrm>
        <a:off x="0" y="2490839"/>
        <a:ext cx="8229600" cy="521122"/>
      </dsp:txXfrm>
    </dsp:sp>
    <dsp:sp modelId="{CBD9EF8C-7760-4028-A251-60933740100A}">
      <dsp:nvSpPr>
        <dsp:cNvPr id="0" name=""/>
        <dsp:cNvSpPr/>
      </dsp:nvSpPr>
      <dsp:spPr>
        <a:xfrm>
          <a:off x="0" y="3011961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Eks OM, Geir Hovind, </a:t>
          </a:r>
        </a:p>
      </dsp:txBody>
      <dsp:txXfrm>
        <a:off x="22246" y="3034207"/>
        <a:ext cx="8185108" cy="411223"/>
      </dsp:txXfrm>
    </dsp:sp>
    <dsp:sp modelId="{B42430B4-87BD-4187-AA05-288825568C3C}">
      <dsp:nvSpPr>
        <dsp:cNvPr id="0" name=""/>
        <dsp:cNvSpPr/>
      </dsp:nvSpPr>
      <dsp:spPr>
        <a:xfrm>
          <a:off x="0" y="3467676"/>
          <a:ext cx="8229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Odd Fellow loge nr 152 Fjære,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Grimstad</a:t>
          </a:r>
        </a:p>
      </dsp:txBody>
      <dsp:txXfrm>
        <a:off x="0" y="3467676"/>
        <a:ext cx="8229600" cy="521122"/>
      </dsp:txXfrm>
    </dsp:sp>
    <dsp:sp modelId="{FCDEE5CF-6C09-4ED3-812D-1A897F4E6D37}">
      <dsp:nvSpPr>
        <dsp:cNvPr id="0" name=""/>
        <dsp:cNvSpPr/>
      </dsp:nvSpPr>
      <dsp:spPr>
        <a:xfrm>
          <a:off x="0" y="3988799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Og deltakelse fra SDSS Per Arild Nesje og SDSS Hans Thorsø Einum</a:t>
          </a:r>
        </a:p>
      </dsp:txBody>
      <dsp:txXfrm>
        <a:off x="22246" y="4011045"/>
        <a:ext cx="818510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A617-F2C8-4BA4-9CBB-AEFAC9204211}">
      <dsp:nvSpPr>
        <dsp:cNvPr id="0" name=""/>
        <dsp:cNvSpPr/>
      </dsp:nvSpPr>
      <dsp:spPr>
        <a:xfrm>
          <a:off x="0" y="288404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Eks </a:t>
          </a:r>
          <a:r>
            <a:rPr lang="en-US" sz="2100" kern="1200" dirty="0">
              <a:latin typeface="Calibri"/>
            </a:rPr>
            <a:t>OM Solveig Nilsen </a:t>
          </a:r>
          <a:endParaRPr lang="en-US" sz="2100" kern="1200" dirty="0"/>
        </a:p>
      </dsp:txBody>
      <dsp:txXfrm>
        <a:off x="24588" y="312992"/>
        <a:ext cx="8180424" cy="454509"/>
      </dsp:txXfrm>
    </dsp:sp>
    <dsp:sp modelId="{20E088CA-26AE-4CCA-8871-EAAE7A2AB672}">
      <dsp:nvSpPr>
        <dsp:cNvPr id="0" name=""/>
        <dsp:cNvSpPr/>
      </dsp:nvSpPr>
      <dsp:spPr>
        <a:xfrm>
          <a:off x="0" y="792089"/>
          <a:ext cx="8229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Rebekkaloge</a:t>
          </a:r>
          <a:r>
            <a:rPr lang="en-US" sz="1600" kern="1200" dirty="0"/>
            <a:t> nr</a:t>
          </a:r>
          <a:r>
            <a:rPr lang="en-US" sz="1600" kern="1200" dirty="0">
              <a:latin typeface="Calibri"/>
            </a:rPr>
            <a:t> 13, Ruth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/>
            </a:rPr>
            <a:t>Haugesund</a:t>
          </a:r>
          <a:endParaRPr lang="en-US" sz="1600" kern="1200" dirty="0"/>
        </a:p>
      </dsp:txBody>
      <dsp:txXfrm>
        <a:off x="0" y="792089"/>
        <a:ext cx="8229600" cy="554242"/>
      </dsp:txXfrm>
    </dsp:sp>
    <dsp:sp modelId="{6C916BD1-D941-4D90-8DA4-CFB1B2DF0483}">
      <dsp:nvSpPr>
        <dsp:cNvPr id="0" name=""/>
        <dsp:cNvSpPr/>
      </dsp:nvSpPr>
      <dsp:spPr>
        <a:xfrm>
          <a:off x="0" y="1346331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/>
            </a:rPr>
            <a:t>CM Tom Eliassen</a:t>
          </a:r>
          <a:r>
            <a:rPr lang="en-US" sz="2100" kern="1200" dirty="0"/>
            <a:t>,</a:t>
          </a:r>
          <a:r>
            <a:rPr lang="en-US" sz="2100" kern="1200" dirty="0">
              <a:latin typeface="Calibri"/>
            </a:rPr>
            <a:t> </a:t>
          </a:r>
          <a:endParaRPr lang="en-US" sz="2100" kern="1200" dirty="0"/>
        </a:p>
      </dsp:txBody>
      <dsp:txXfrm>
        <a:off x="24588" y="1370919"/>
        <a:ext cx="8180424" cy="454509"/>
      </dsp:txXfrm>
    </dsp:sp>
    <dsp:sp modelId="{72969DF9-C08B-4B1A-AD3E-3ECA1EF75893}">
      <dsp:nvSpPr>
        <dsp:cNvPr id="0" name=""/>
        <dsp:cNvSpPr/>
      </dsp:nvSpPr>
      <dsp:spPr>
        <a:xfrm>
          <a:off x="0" y="1850016"/>
          <a:ext cx="8229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Odd Fellow loge nr</a:t>
          </a:r>
          <a:r>
            <a:rPr lang="en-US" sz="1600" kern="1200" dirty="0">
              <a:latin typeface="Calibri"/>
            </a:rPr>
            <a:t> 91, Skaugum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/>
            </a:rPr>
            <a:t>Asker</a:t>
          </a:r>
          <a:endParaRPr lang="en-US" sz="1600" kern="1200" dirty="0"/>
        </a:p>
      </dsp:txBody>
      <dsp:txXfrm>
        <a:off x="0" y="1850016"/>
        <a:ext cx="8229600" cy="554242"/>
      </dsp:txXfrm>
    </dsp:sp>
    <dsp:sp modelId="{A8F7CCF6-DB39-429E-A5F0-E55D725DF79B}">
      <dsp:nvSpPr>
        <dsp:cNvPr id="0" name=""/>
        <dsp:cNvSpPr/>
      </dsp:nvSpPr>
      <dsp:spPr>
        <a:xfrm>
          <a:off x="0" y="2404259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Eks OM, </a:t>
          </a:r>
          <a:r>
            <a:rPr lang="en-US" sz="2100" kern="1200" dirty="0">
              <a:latin typeface="Calibri"/>
            </a:rPr>
            <a:t>Geir Morten Valseth</a:t>
          </a:r>
          <a:r>
            <a:rPr lang="en-US" sz="2100" kern="1200" dirty="0"/>
            <a:t>,</a:t>
          </a:r>
          <a:r>
            <a:rPr lang="en-US" sz="2100" kern="1200" dirty="0">
              <a:latin typeface="Calibri"/>
            </a:rPr>
            <a:t> </a:t>
          </a:r>
          <a:endParaRPr lang="en-US" sz="2100" kern="1200" dirty="0"/>
        </a:p>
      </dsp:txBody>
      <dsp:txXfrm>
        <a:off x="24588" y="2428847"/>
        <a:ext cx="8180424" cy="454509"/>
      </dsp:txXfrm>
    </dsp:sp>
    <dsp:sp modelId="{042D00EC-098B-475C-B56A-854C40D39FE1}">
      <dsp:nvSpPr>
        <dsp:cNvPr id="0" name=""/>
        <dsp:cNvSpPr/>
      </dsp:nvSpPr>
      <dsp:spPr>
        <a:xfrm>
          <a:off x="0" y="2907944"/>
          <a:ext cx="82296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/>
            </a:rPr>
            <a:t>Odd Fellow loge </a:t>
          </a:r>
          <a:r>
            <a:rPr lang="en-US" sz="1600" kern="1200" dirty="0"/>
            <a:t>nr</a:t>
          </a:r>
          <a:r>
            <a:rPr lang="en-US" sz="1600" kern="1200" dirty="0">
              <a:latin typeface="Calibri"/>
            </a:rPr>
            <a:t> 73, </a:t>
          </a:r>
          <a:r>
            <a:rPr lang="en-US" sz="1600" kern="1200" dirty="0"/>
            <a:t> </a:t>
          </a:r>
          <a:r>
            <a:rPr lang="en-US" sz="1600" kern="1200" dirty="0">
              <a:latin typeface="Calibri"/>
            </a:rPr>
            <a:t>Namsen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/>
            </a:rPr>
            <a:t>Namsos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2907944"/>
        <a:ext cx="8229600" cy="825930"/>
      </dsp:txXfrm>
    </dsp:sp>
    <dsp:sp modelId="{FCDEE5CF-6C09-4ED3-812D-1A897F4E6D37}">
      <dsp:nvSpPr>
        <dsp:cNvPr id="0" name=""/>
        <dsp:cNvSpPr/>
      </dsp:nvSpPr>
      <dsp:spPr>
        <a:xfrm>
          <a:off x="0" y="3733874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Og </a:t>
          </a:r>
          <a:r>
            <a:rPr lang="en-US" sz="2100" kern="1200" dirty="0" err="1"/>
            <a:t>deltakelse</a:t>
          </a:r>
          <a:r>
            <a:rPr lang="en-US" sz="2100" kern="1200" dirty="0"/>
            <a:t> </a:t>
          </a:r>
          <a:r>
            <a:rPr lang="en-US" sz="2100" kern="1200" dirty="0" err="1"/>
            <a:t>fra</a:t>
          </a:r>
          <a:r>
            <a:rPr lang="en-US" sz="2100" kern="1200" dirty="0"/>
            <a:t> SDSS Per Arild Nesje </a:t>
          </a:r>
          <a:r>
            <a:rPr lang="en-US" sz="2100" kern="1200" dirty="0" err="1"/>
            <a:t>og</a:t>
          </a:r>
          <a:r>
            <a:rPr lang="en-US" sz="2100" kern="1200" dirty="0"/>
            <a:t> SDSS </a:t>
          </a:r>
          <a:r>
            <a:rPr lang="en-US" sz="2100" kern="1200" dirty="0">
              <a:latin typeface="Calibri"/>
            </a:rPr>
            <a:t>Britt Eva Bjerkvik Haaland</a:t>
          </a:r>
          <a:endParaRPr lang="en-US" sz="2100" kern="1200" dirty="0"/>
        </a:p>
      </dsp:txBody>
      <dsp:txXfrm>
        <a:off x="24588" y="3758462"/>
        <a:ext cx="8180424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45ADE2-FB0A-474F-B32D-B93B7459823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27F2005-09DE-429F-A0BC-23570BC7A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 </a:t>
            </a:r>
            <a:r>
              <a:rPr lang="en-US" dirty="0" err="1"/>
              <a:t>tilsammen</a:t>
            </a:r>
            <a:r>
              <a:rPr lang="en-US" dirty="0"/>
              <a:t> </a:t>
            </a:r>
            <a:r>
              <a:rPr lang="en-US" dirty="0" err="1"/>
              <a:t>fordelt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alle </a:t>
            </a:r>
            <a:r>
              <a:rPr lang="en-US" dirty="0" err="1"/>
              <a:t>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F2005-09DE-429F-A0BC-23570BC7A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0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F2005-09DE-429F-A0BC-23570BC7AF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Kurshefter Loge: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Ett Felles kurshefte for Rebekka og OF for administrativ del.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 separate kurshefter for det rituelle for Rebekka og OF.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veiledninger for DSS for organisering av kursene (en for administrativ del og en for rituell del) – disse er felles for Rebekka og OF.​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Kurshefte Leir: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Ett felles kurshefte for Rebekka og OF for administrativ del + deler av det rituelle.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 separate kurshefter for det rituelle for Rebekka og OF.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også laget 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presentasjon basert på disse kursheftene til bruk for kursholder.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veiledning for DSS for organisering av kursene (felles for administrativ og rituell del) - felles for Rebekka og OF.​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Prognoseverktøyet ligger på: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Focus under folderen som heter "Startsiden". Her ligger det også en brukermanual.​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Informasjonsmappen: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Power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presentasjoner (en for hver grad i logen), felles for Rebekka og OF. +3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presentasjoner for leir for Rebekka og tilsvarene 3 presentasjoner for OF. + en presentasjon av alle regalier og en som beskriver våre brosjyrer.​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Utviklingsprogram: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Power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presentasjoner (en for hver grad i logen), en presentasjon før opptagelse I leir og 3 Power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presentasjoner (en for hver grad i leiren).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Totalt 8 presentasjoner for Rebekka og tilsvarende for OF.​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F2005-09DE-429F-A0BC-23570BC7AF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Bruk av </a:t>
            </a:r>
            <a:r>
              <a:rPr lang="nb-NO" dirty="0"/>
              <a:t>statistikk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Statistikkverktøyet utviklet av </a:t>
            </a:r>
            <a:r>
              <a:rPr lang="nb-NO" dirty="0" err="1"/>
              <a:t>Kunnskapsnevnd</a:t>
            </a:r>
            <a:endParaRPr lang="en-US" dirty="0" err="1"/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"Fortsetter slik vi gjør det"</a:t>
            </a:r>
            <a:endParaRPr lang="en-US" dirty="0"/>
          </a:p>
          <a:p>
            <a:pPr marL="1147309" lvl="2" indent="-181154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r>
              <a:rPr lang="nb-NO" dirty="0"/>
              <a:t>Hvor fort går det dårlig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"hva hvis?"</a:t>
            </a:r>
            <a:endParaRPr lang="en-US" dirty="0"/>
          </a:p>
          <a:p>
            <a:pPr marL="1268078" lvl="2" indent="-362308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r>
              <a:rPr lang="nb-NO" dirty="0"/>
              <a:t>Endre avgang</a:t>
            </a:r>
            <a:endParaRPr lang="en-US" dirty="0"/>
          </a:p>
          <a:p>
            <a:pPr marL="1268078" lvl="2" indent="-362308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r>
              <a:rPr lang="nb-NO" dirty="0"/>
              <a:t>Rekruttere, antall/antall</a:t>
            </a:r>
            <a:endParaRPr lang="en-US" dirty="0"/>
          </a:p>
          <a:p>
            <a:pPr marL="1268078" lvl="2" indent="-362308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r>
              <a:rPr lang="nb-NO" dirty="0"/>
              <a:t>Målgruppe alder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Hva er </a:t>
            </a:r>
            <a:r>
              <a:rPr lang="nb-NO" u="sng" dirty="0"/>
              <a:t>kritisk masse</a:t>
            </a:r>
            <a:r>
              <a:rPr lang="nb-NO" dirty="0"/>
              <a:t>, før eventuelt loger må legges ned og </a:t>
            </a:r>
            <a:r>
              <a:rPr lang="nb-NO" dirty="0" err="1"/>
              <a:t>logehus</a:t>
            </a:r>
            <a:r>
              <a:rPr lang="nb-NO" dirty="0"/>
              <a:t> selges?</a:t>
            </a:r>
            <a:endParaRPr lang="en-US" dirty="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Det er etablert et NOFA prosjekt som vi vil søke samarbeid med.</a:t>
            </a:r>
            <a:endParaRPr lang="en-US" dirty="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Innspill etter dialogmøter registreres og følges opp</a:t>
            </a:r>
            <a:endParaRPr lang="en-US" dirty="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Maler:</a:t>
            </a:r>
            <a:endParaRPr lang="en-US" dirty="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Tilgjengeliggjøre og strukturere eksisterende rekruteringsmateriell</a:t>
            </a:r>
            <a:endParaRPr lang="en-US" dirty="0">
              <a:cs typeface="Calibri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nb-NO" dirty="0"/>
              <a:t>Forslag til hvordan vi møter potensielle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nb-NO" dirty="0"/>
              <a:t>Venneaften( er utarbeidet </a:t>
            </a:r>
            <a:r>
              <a:rPr lang="nb-NO" dirty="0" err="1"/>
              <a:t>rituale</a:t>
            </a:r>
            <a:r>
              <a:rPr lang="nb-NO" dirty="0"/>
              <a:t> for)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nb-NO" dirty="0"/>
              <a:t>En til en møter(benytte folder for å sikre entydig riktig og nok informasjon)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nb-NO" dirty="0"/>
              <a:t>Ved behov henvisning til annen loge(</a:t>
            </a:r>
            <a:r>
              <a:rPr lang="nb-NO" dirty="0" err="1"/>
              <a:t>logedag</a:t>
            </a:r>
            <a:r>
              <a:rPr lang="nb-NO" dirty="0"/>
              <a:t>)</a:t>
            </a:r>
            <a:endParaRPr lang="en-US" dirty="0"/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nb-NO" dirty="0"/>
              <a:t>Forslag til fellesaktivitet eksempelvis "Åpent hus"</a:t>
            </a:r>
            <a:endParaRPr lang="en-US" dirty="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Det må være ett ønske om å øke medlemsmassen</a:t>
            </a:r>
            <a:endParaRPr lang="en-US" dirty="0"/>
          </a:p>
          <a:p>
            <a:pPr marL="181154" indent="-181154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endParaRPr lang="nb-NO" dirty="0"/>
          </a:p>
          <a:p>
            <a:pPr marL="181154" indent="-181154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r>
              <a:rPr lang="nb-NO" dirty="0"/>
              <a:t>Kan ikke bare være enkelt loger som "drar" lasset</a:t>
            </a:r>
            <a:endParaRPr lang="en-US" dirty="0"/>
          </a:p>
          <a:p>
            <a:pPr marL="181154" indent="-181154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r>
              <a:rPr lang="nb-NO" dirty="0"/>
              <a:t>Alle på alle nivåer må delta og bidra, fra å rekruttere til å legge til rette</a:t>
            </a:r>
            <a:endParaRPr lang="en-US" dirty="0"/>
          </a:p>
          <a:p>
            <a:pPr marL="181154" indent="-181154">
              <a:spcBef>
                <a:spcPct val="20000"/>
              </a:spcBef>
              <a:spcAft>
                <a:spcPct val="0"/>
              </a:spcAft>
              <a:buFont typeface="Arial,Sans-Serif"/>
              <a:buChar char="•"/>
            </a:pPr>
            <a:endParaRPr lang="nb-NO" dirty="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nb-NO" dirty="0"/>
              <a:t>Vi må være ambisiøse i forhold til forventninger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F2005-09DE-429F-A0BC-23570BC7AF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912533-33C5-4784-A304-B3F176E5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C225-911F-4ACA-ACFA-1B46C4C1FF13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2EABE1-6BFF-4E80-3998-292FBC1E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C20D15-2F82-4652-272B-8BD7B4A8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76177-62D6-4DAE-AA0F-EECFA0A0D75D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0663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EA1FEE-127A-F826-D8B0-BB4EA07C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180E-E7EE-46DE-8CEE-EB00AE8EC6E7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0ADE3F-CD24-F336-8D70-302D12AC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168573-17E8-D348-B03A-084F7D44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4013B-E24B-4D88-ADD6-1B236BC14F9F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79620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4E4D8A-ADDB-16E5-1FD0-73655C11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5732-63CF-4906-8347-819F92A033A2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3BDD0D-6817-EAD0-10C8-6746BDB9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3B2662-BC87-F76E-7A56-1060885B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D1DB-6291-4C5E-BFA3-6C8D5A4F47C3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4700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240F3-5C70-9A2C-F0FD-E3866889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9BAF-C83C-407C-8F5B-B98F01128597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7B5508-ECDA-2A91-DADE-FC6393C9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5D021D-B952-9A06-20BB-B84653B7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D3712-8327-409E-80D6-5AE124E41B0E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48677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A8CE8B-4399-C7A8-384F-943491F6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734A-EA0B-4F1E-9C1D-34EF4CE06624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86B7B0-2125-A3FD-018C-B1CE7883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824BC9-84C0-5628-B086-8A79638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3837-A89B-40A3-ADCA-94FDE13BEB8E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85983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EDEBADBC-7D13-1815-8C01-D3AF4935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6098-EF06-444B-843E-6BB3C0A472A7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AA3342B9-0D64-DA16-47D6-8D7C2307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34A89B62-AD14-2EFC-47C4-EB1DBED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886A-84E5-4435-8EE0-DC34D8FC7281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59960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885CA64B-4031-8C49-198D-15513064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917D-D5B3-4CC9-940A-E9A4E92B6A18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70465434-F0BA-EE6B-539E-AEC793C2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6B04D84A-0B25-A8A0-6FFC-A57B1B60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485E-85D9-4BEF-9674-D1756BE1A6F2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965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1FA8235A-5C8F-D5E4-D359-4D76C5AB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0B79-449B-40C8-AA76-8CFA113D395D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F1EAC55-7E75-6DB7-16C6-A6C04175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1A9D33E2-4FEA-154D-437F-4083186B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6FF2-A3F2-46CB-B040-27934F93D092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25236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2AF8E1E0-F913-66FB-B1FB-08814CC1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B60C-2D2E-456C-AC4F-E6E35434BFEF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96CBE75E-6B0E-4149-B0C5-16757796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69D6CB84-1349-73D9-E25F-928CD91B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24D0-EB58-4E3A-A2A4-40FB6C3BF924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1916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CFC61D8-F07E-31F0-D87C-8FF64D6F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C144-ED9B-4001-ADFC-A7A91A0B3075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C36D44C-0B5F-CD6F-6171-D39A324E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89ED9953-5043-1264-70C1-56BF4F96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82F7-C69A-4A94-BB11-2825F5520FF1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0073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16EEF7F-2199-0123-1B68-196263F0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A50-0A81-45AD-B541-BC9DA5157232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E0951134-5868-F7F8-026E-B4DB4E43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6279E0FC-2C1A-1249-EB4B-5F315B92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82E1-1C8A-47A2-ADCD-9BD7DF331F04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4151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5AAB6A9-6DFC-3E4F-2EEE-94AD879A3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70EEB5B7-6090-7CA3-DB97-01436A50B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tekststiler i malen</a:t>
            </a:r>
          </a:p>
          <a:p>
            <a:pPr lvl="1"/>
            <a:r>
              <a:rPr lang="nb-NO" altLang="en-US"/>
              <a:t>Andre nivå</a:t>
            </a:r>
          </a:p>
          <a:p>
            <a:pPr lvl="2"/>
            <a:r>
              <a:rPr lang="nb-NO" altLang="en-US"/>
              <a:t>Tredje nivå</a:t>
            </a:r>
          </a:p>
          <a:p>
            <a:pPr lvl="3"/>
            <a:r>
              <a:rPr lang="nb-NO" altLang="en-US"/>
              <a:t>Fjerde nivå</a:t>
            </a:r>
          </a:p>
          <a:p>
            <a:pPr lvl="4"/>
            <a:r>
              <a:rPr lang="nb-NO" altLang="en-US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E798B7-C478-EEA8-8EA1-630A245E9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FEA6D-3529-40A1-8804-8BB78815E028}" type="datetimeFigureOut">
              <a:rPr lang="nb-NO"/>
              <a:pPr>
                <a:defRPr/>
              </a:pPr>
              <a:t>28.10.2022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C6D9D3-B20F-615F-E588-E3CEED955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D59687-19C8-2FF1-4534-55E080FE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364505-2CBB-42F0-9E38-37BCA79604DF}" type="slidenum">
              <a:rPr lang="nb-NO" altLang="en-US"/>
              <a:pPr/>
              <a:t>‹#›</a:t>
            </a:fld>
            <a:endParaRPr lang="nb-NO" altLang="en-US"/>
          </a:p>
        </p:txBody>
      </p:sp>
      <p:sp>
        <p:nvSpPr>
          <p:cNvPr id="2" name="MSIPCMContentMarking" descr="{&quot;HashCode&quot;:2104562765,&quot;Placement&quot;:&quot;Footer&quot;,&quot;Top&quot;:520.8117,&quot;Left&quot;:0.0,&quot;SlideWidth&quot;:720,&quot;SlideHeight&quot;:540}">
            <a:extLst>
              <a:ext uri="{FF2B5EF4-FFF2-40B4-BE49-F238E27FC236}">
                <a16:creationId xmlns:a16="http://schemas.microsoft.com/office/drawing/2014/main" id="{816A81E0-AEB5-8D2F-C141-4F341E213F00}"/>
              </a:ext>
            </a:extLst>
          </p:cNvPr>
          <p:cNvSpPr txBox="1"/>
          <p:nvPr userDrawn="1"/>
        </p:nvSpPr>
        <p:spPr>
          <a:xfrm>
            <a:off x="0" y="6614309"/>
            <a:ext cx="1229008" cy="24369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CF022B"/>
                </a:solidFill>
                <a:latin typeface="Tahoma" panose="020B0604030504040204" pitchFamily="34" charset="0"/>
              </a:rPr>
              <a:t>C2 - Restricted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kant.jpg">
            <a:extLst>
              <a:ext uri="{FF2B5EF4-FFF2-40B4-BE49-F238E27FC236}">
                <a16:creationId xmlns:a16="http://schemas.microsoft.com/office/drawing/2014/main" id="{2B2B7E9C-EB89-5EBE-2AF8-B7772B51C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2DB2EAB-02E2-CDB4-C9A4-64C2098F3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433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Oktober</a:t>
            </a:r>
            <a:r>
              <a:rPr lang="en-US"/>
              <a:t> 2022</a:t>
            </a:r>
          </a:p>
        </p:txBody>
      </p:sp>
      <p:pic>
        <p:nvPicPr>
          <p:cNvPr id="2052" name="Picture 5" descr="font_baskerville.png">
            <a:extLst>
              <a:ext uri="{FF2B5EF4-FFF2-40B4-BE49-F238E27FC236}">
                <a16:creationId xmlns:a16="http://schemas.microsoft.com/office/drawing/2014/main" id="{A392721E-25F2-9500-5873-C6B7B77BF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508000"/>
            <a:ext cx="37052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>
            <a:extLst>
              <a:ext uri="{FF2B5EF4-FFF2-40B4-BE49-F238E27FC236}">
                <a16:creationId xmlns:a16="http://schemas.microsoft.com/office/drawing/2014/main" id="{4BFD5EFD-23CF-DD93-8297-50D1B3190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7138"/>
            <a:ext cx="7772400" cy="1470025"/>
          </a:xfrm>
        </p:spPr>
        <p:txBody>
          <a:bodyPr/>
          <a:lstStyle/>
          <a:p>
            <a:r>
              <a:rPr lang="en-US" altLang="en-US" dirty="0" err="1"/>
              <a:t>Storembedsmannsmøte</a:t>
            </a:r>
            <a:r>
              <a:rPr lang="en-US" altLang="en-US" dirty="0"/>
              <a:t> </a:t>
            </a:r>
          </a:p>
        </p:txBody>
      </p:sp>
      <p:pic>
        <p:nvPicPr>
          <p:cNvPr id="2054" name="Picture 9" descr="Storlogesegl1.png">
            <a:extLst>
              <a:ext uri="{FF2B5EF4-FFF2-40B4-BE49-F238E27FC236}">
                <a16:creationId xmlns:a16="http://schemas.microsoft.com/office/drawing/2014/main" id="{778DC32A-7B2F-90E7-AB98-4AEC501BA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8613"/>
            <a:ext cx="16017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4kant.jpg">
            <a:extLst>
              <a:ext uri="{FF2B5EF4-FFF2-40B4-BE49-F238E27FC236}">
                <a16:creationId xmlns:a16="http://schemas.microsoft.com/office/drawing/2014/main" id="{8A3A7D67-F2B1-35FC-3E5B-46D19CD7A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2E8E0276-3FD4-A8E4-3775-C1405C31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err="1"/>
              <a:t>Oppgaver</a:t>
            </a:r>
            <a:r>
              <a:rPr lang="en-US" altLang="en-US" sz="3600" b="1"/>
              <a:t> SUSE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B49F52BE-4FDC-D543-7673-43CDAA3B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Kurs for </a:t>
            </a:r>
            <a:r>
              <a:rPr lang="en-US" altLang="en-US" dirty="0" err="1"/>
              <a:t>Storrepresentant</a:t>
            </a:r>
            <a:endParaRPr lang="en-US" altLang="en-US" dirty="0"/>
          </a:p>
          <a:p>
            <a:pPr lvl="1"/>
            <a:r>
              <a:rPr lang="en-US" altLang="en-US" dirty="0"/>
              <a:t>Gi </a:t>
            </a:r>
            <a:r>
              <a:rPr lang="en-US" altLang="en-US" dirty="0" err="1"/>
              <a:t>Storrepresentantene</a:t>
            </a:r>
            <a:r>
              <a:rPr lang="en-US" altLang="en-US" dirty="0"/>
              <a:t> best </a:t>
            </a:r>
            <a:r>
              <a:rPr lang="en-US" altLang="en-US" dirty="0" err="1"/>
              <a:t>mulig</a:t>
            </a:r>
            <a:r>
              <a:rPr lang="en-US" altLang="en-US" dirty="0"/>
              <a:t> </a:t>
            </a:r>
            <a:r>
              <a:rPr lang="nb-NO" altLang="en-US" dirty="0"/>
              <a:t>forutsetning</a:t>
            </a:r>
            <a:r>
              <a:rPr lang="en-US" altLang="en-US" dirty="0"/>
              <a:t> for å </a:t>
            </a:r>
            <a:r>
              <a:rPr lang="en-US" altLang="en-US" dirty="0" err="1"/>
              <a:t>lede</a:t>
            </a:r>
            <a:r>
              <a:rPr lang="en-US" altLang="en-US" dirty="0"/>
              <a:t> S&amp;E </a:t>
            </a:r>
            <a:r>
              <a:rPr lang="en-US" altLang="en-US" dirty="0" err="1"/>
              <a:t>og</a:t>
            </a:r>
            <a:r>
              <a:rPr lang="en-US" altLang="en-US" dirty="0"/>
              <a:t> </a:t>
            </a:r>
            <a:r>
              <a:rPr lang="en-US" altLang="en-US" dirty="0" err="1"/>
              <a:t>jobbe</a:t>
            </a:r>
            <a:r>
              <a:rPr lang="en-US" altLang="en-US" dirty="0"/>
              <a:t> </a:t>
            </a:r>
            <a:r>
              <a:rPr lang="en-US" altLang="en-US" dirty="0" err="1"/>
              <a:t>godt</a:t>
            </a:r>
            <a:r>
              <a:rPr lang="en-US" altLang="en-US" dirty="0"/>
              <a:t> med </a:t>
            </a:r>
            <a:r>
              <a:rPr lang="en-US" altLang="en-US" dirty="0" err="1"/>
              <a:t>dette</a:t>
            </a:r>
            <a:r>
              <a:rPr lang="en-US" altLang="en-US" dirty="0"/>
              <a:t> i </a:t>
            </a:r>
            <a:r>
              <a:rPr lang="en-US" altLang="en-US" dirty="0" err="1"/>
              <a:t>logene</a:t>
            </a:r>
            <a:r>
              <a:rPr lang="en-US" altLang="en-US" dirty="0"/>
              <a:t>.</a:t>
            </a:r>
            <a:endParaRPr lang="en-US" altLang="en-US" dirty="0">
              <a:cs typeface="Calibri"/>
            </a:endParaRPr>
          </a:p>
          <a:p>
            <a:r>
              <a:rPr lang="en-US" altLang="en-US" dirty="0" err="1"/>
              <a:t>Hjelp</a:t>
            </a:r>
            <a:r>
              <a:rPr lang="en-US" altLang="en-US" dirty="0"/>
              <a:t> </a:t>
            </a:r>
            <a:r>
              <a:rPr lang="en-US" altLang="en-US" dirty="0" err="1"/>
              <a:t>fra</a:t>
            </a:r>
            <a:r>
              <a:rPr lang="en-US" altLang="en-US" dirty="0"/>
              <a:t> DSS </a:t>
            </a:r>
            <a:r>
              <a:rPr lang="en-US" altLang="en-US" dirty="0" err="1"/>
              <a:t>til</a:t>
            </a:r>
            <a:r>
              <a:rPr lang="en-US" altLang="en-US" dirty="0"/>
              <a:t> å </a:t>
            </a:r>
            <a:r>
              <a:rPr lang="en-US" altLang="en-US" dirty="0" err="1"/>
              <a:t>innhente</a:t>
            </a:r>
            <a:r>
              <a:rPr lang="en-US" altLang="en-US" dirty="0"/>
              <a:t> </a:t>
            </a:r>
            <a:r>
              <a:rPr lang="en-US" altLang="en-US" dirty="0" err="1"/>
              <a:t>eksisterende</a:t>
            </a:r>
            <a:r>
              <a:rPr lang="en-US" altLang="en-US" dirty="0"/>
              <a:t> </a:t>
            </a:r>
            <a:r>
              <a:rPr lang="en-US" altLang="en-US" dirty="0" err="1"/>
              <a:t>materiale</a:t>
            </a:r>
            <a:r>
              <a:rPr lang="en-US" altLang="en-US" dirty="0"/>
              <a:t> </a:t>
            </a:r>
          </a:p>
          <a:p>
            <a:pPr lvl="1"/>
            <a:r>
              <a:rPr lang="en-US" altLang="en-US" dirty="0">
                <a:cs typeface="Calibri"/>
              </a:rPr>
              <a:t>Dele den </a:t>
            </a:r>
            <a:r>
              <a:rPr lang="en-US" altLang="en-US" dirty="0" err="1">
                <a:cs typeface="Calibri"/>
              </a:rPr>
              <a:t>kunnskapen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som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allerede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>
                <a:cs typeface="Calibri"/>
              </a:rPr>
              <a:t>finnes</a:t>
            </a:r>
            <a:endParaRPr lang="en-US" altLang="en-US" dirty="0">
              <a:cs typeface="Calibri"/>
            </a:endParaRPr>
          </a:p>
          <a:p>
            <a:r>
              <a:rPr lang="en-US" altLang="en-US" dirty="0" err="1"/>
              <a:t>Erfaringsutveksling</a:t>
            </a:r>
            <a:r>
              <a:rPr lang="en-US" altLang="en-US" dirty="0"/>
              <a:t> </a:t>
            </a:r>
            <a:r>
              <a:rPr lang="en-US" altLang="en-US" dirty="0" err="1"/>
              <a:t>mellom</a:t>
            </a:r>
            <a:r>
              <a:rPr lang="en-US" altLang="en-US" dirty="0"/>
              <a:t> </a:t>
            </a:r>
            <a:r>
              <a:rPr lang="en-US" altLang="en-US" dirty="0" err="1"/>
              <a:t>Storrepresentanter</a:t>
            </a:r>
            <a:r>
              <a:rPr lang="en-US" altLang="en-US" dirty="0"/>
              <a:t> </a:t>
            </a:r>
            <a:r>
              <a:rPr lang="en-US" altLang="en-US" dirty="0" err="1"/>
              <a:t>på</a:t>
            </a:r>
            <a:r>
              <a:rPr lang="en-US" altLang="en-US" dirty="0"/>
              <a:t> </a:t>
            </a:r>
            <a:r>
              <a:rPr lang="en-US" altLang="en-US" dirty="0" err="1"/>
              <a:t>tvers</a:t>
            </a:r>
            <a:r>
              <a:rPr lang="en-US" altLang="en-US" dirty="0"/>
              <a:t> av </a:t>
            </a:r>
            <a:r>
              <a:rPr lang="en-US" altLang="en-US" dirty="0" err="1"/>
              <a:t>distrikter</a:t>
            </a:r>
            <a:endParaRPr lang="en-US" altLang="en-US" dirty="0"/>
          </a:p>
          <a:p>
            <a:r>
              <a:rPr lang="en-US" altLang="en-US" dirty="0" err="1"/>
              <a:t>Teamsområde</a:t>
            </a:r>
            <a:r>
              <a:rPr lang="en-US" altLang="en-US" dirty="0"/>
              <a:t> for </a:t>
            </a:r>
            <a:r>
              <a:rPr lang="en-US" altLang="en-US" dirty="0" err="1"/>
              <a:t>deling</a:t>
            </a:r>
            <a:r>
              <a:rPr lang="en-US" altLang="en-US" dirty="0"/>
              <a:t> av </a:t>
            </a:r>
            <a:r>
              <a:rPr lang="en-US" altLang="en-US" dirty="0" err="1"/>
              <a:t>materiell</a:t>
            </a:r>
            <a:r>
              <a:rPr lang="en-US" altLang="en-US" dirty="0"/>
              <a:t> under </a:t>
            </a:r>
            <a:r>
              <a:rPr lang="en-US" altLang="en-US" dirty="0" err="1"/>
              <a:t>arbeid</a:t>
            </a:r>
            <a:endParaRPr lang="en-US" altLang="en-US" dirty="0"/>
          </a:p>
          <a:p>
            <a:r>
              <a:rPr lang="en-US" altLang="en-US" dirty="0" err="1"/>
              <a:t>Område</a:t>
            </a:r>
            <a:r>
              <a:rPr lang="en-US" altLang="en-US" dirty="0"/>
              <a:t> </a:t>
            </a:r>
            <a:r>
              <a:rPr lang="en-US" altLang="en-US" dirty="0" err="1"/>
              <a:t>på</a:t>
            </a:r>
            <a:r>
              <a:rPr lang="en-US" altLang="en-US" dirty="0"/>
              <a:t> </a:t>
            </a:r>
            <a:r>
              <a:rPr lang="en-US" altLang="en-US" dirty="0" err="1"/>
              <a:t>nettsiden</a:t>
            </a:r>
            <a:r>
              <a:rPr lang="en-US" altLang="en-US" dirty="0"/>
              <a:t> for </a:t>
            </a:r>
            <a:r>
              <a:rPr lang="en-US" altLang="en-US" dirty="0" err="1"/>
              <a:t>deling</a:t>
            </a:r>
            <a:r>
              <a:rPr lang="en-US" altLang="en-US" dirty="0"/>
              <a:t> av </a:t>
            </a:r>
            <a:r>
              <a:rPr lang="en-US" altLang="en-US" dirty="0" err="1"/>
              <a:t>materiell</a:t>
            </a:r>
            <a:r>
              <a:rPr lang="en-US" altLang="en-US" dirty="0"/>
              <a:t> S&amp;E</a:t>
            </a:r>
          </a:p>
          <a:p>
            <a:r>
              <a:rPr lang="en-US" altLang="en-US" dirty="0">
                <a:cs typeface="Calibri"/>
              </a:rPr>
              <a:t>Ansvar for </a:t>
            </a:r>
            <a:r>
              <a:rPr lang="en-US" altLang="en-US" dirty="0" err="1">
                <a:cs typeface="Calibri"/>
              </a:rPr>
              <a:t>vedlikehold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og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oppdatering</a:t>
            </a:r>
            <a:r>
              <a:rPr lang="en-US" altLang="en-US" dirty="0">
                <a:cs typeface="Calibri"/>
              </a:rPr>
              <a:t> av </a:t>
            </a:r>
            <a:r>
              <a:rPr lang="en-US" altLang="en-US" dirty="0" err="1">
                <a:cs typeface="Calibri"/>
              </a:rPr>
              <a:t>venneaften</a:t>
            </a:r>
            <a:endParaRPr lang="en-US" altLang="en-US" dirty="0">
              <a:cs typeface="Calibri"/>
            </a:endParaRPr>
          </a:p>
          <a:p>
            <a:endParaRPr lang="en-US" altLang="en-US" dirty="0"/>
          </a:p>
        </p:txBody>
      </p:sp>
      <p:pic>
        <p:nvPicPr>
          <p:cNvPr id="5125" name="Picture 4" descr="font_baskerville.png">
            <a:extLst>
              <a:ext uri="{FF2B5EF4-FFF2-40B4-BE49-F238E27FC236}">
                <a16:creationId xmlns:a16="http://schemas.microsoft.com/office/drawing/2014/main" id="{67D686AC-760E-A26C-8354-496C5017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Storlogesegl1.png">
            <a:extLst>
              <a:ext uri="{FF2B5EF4-FFF2-40B4-BE49-F238E27FC236}">
                <a16:creationId xmlns:a16="http://schemas.microsoft.com/office/drawing/2014/main" id="{C8671D1C-08EC-7478-AC37-D31DCA97A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4kant.jpg">
            <a:extLst>
              <a:ext uri="{FF2B5EF4-FFF2-40B4-BE49-F238E27FC236}">
                <a16:creationId xmlns:a16="http://schemas.microsoft.com/office/drawing/2014/main" id="{26B54BF7-973B-FE7A-1373-8848BFEFD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7905AC43-30D2-0BCA-41B8-9DC9AFEA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nb-NO" altLang="en-US" sz="3600" b="1" dirty="0">
                <a:cs typeface="Calibri"/>
              </a:rPr>
              <a:t>Rekruttering</a:t>
            </a:r>
            <a:endParaRPr lang="nb-NO" dirty="0"/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8C3392CE-1ACF-69DF-15A8-FADD2CD19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en-US" dirty="0" err="1">
                <a:cs typeface="Calibri"/>
              </a:rPr>
              <a:t>Ledelsesapektet</a:t>
            </a:r>
            <a:endParaRPr lang="nb-NO" altLang="en-US" dirty="0">
              <a:ea typeface="Calibri"/>
              <a:cs typeface="Calibri"/>
            </a:endParaRPr>
          </a:p>
          <a:p>
            <a:pPr lvl="1"/>
            <a:r>
              <a:rPr lang="nb-NO" altLang="en-US" dirty="0">
                <a:cs typeface="Calibri"/>
              </a:rPr>
              <a:t>Handlingsplan, på alle nivå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nb-NO" altLang="en-US" dirty="0">
                <a:cs typeface="Calibri"/>
              </a:rPr>
              <a:t>Stor Sire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nb-NO" altLang="en-US" dirty="0">
                <a:cs typeface="Calibri"/>
              </a:rPr>
              <a:t>Distrikt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nb-NO" altLang="en-US" dirty="0">
                <a:cs typeface="Calibri"/>
              </a:rPr>
              <a:t>Loge</a:t>
            </a:r>
          </a:p>
          <a:p>
            <a:pPr marL="0" indent="0">
              <a:buNone/>
            </a:pPr>
            <a:r>
              <a:rPr lang="nb-NO" altLang="en-US" sz="2400" dirty="0">
                <a:cs typeface="Calibri"/>
              </a:rPr>
              <a:t>Konkrete målsetninger som er forankret I Distriktsråd og Loge</a:t>
            </a:r>
            <a:endParaRPr lang="nb-NO" altLang="en-US" sz="2400">
              <a:ea typeface="Calibri"/>
              <a:cs typeface="Calibri"/>
            </a:endParaRPr>
          </a:p>
          <a:p>
            <a:pPr lvl="2"/>
            <a:r>
              <a:rPr lang="nb-NO" altLang="en-US" dirty="0">
                <a:ea typeface="Calibri"/>
                <a:cs typeface="Calibri"/>
              </a:rPr>
              <a:t>Operasjonalisert i konkrete oppgaver</a:t>
            </a:r>
            <a:endParaRPr lang="nb-NO" altLang="en-US">
              <a:ea typeface="Calibri"/>
              <a:cs typeface="Calibri"/>
            </a:endParaRPr>
          </a:p>
          <a:p>
            <a:pPr lvl="2"/>
            <a:r>
              <a:rPr lang="nb-NO" altLang="en-US" dirty="0">
                <a:ea typeface="Calibri"/>
                <a:cs typeface="Calibri"/>
              </a:rPr>
              <a:t>Måle og følge opp</a:t>
            </a:r>
          </a:p>
          <a:p>
            <a:pPr lvl="2"/>
            <a:r>
              <a:rPr lang="nb-NO" altLang="en-US" dirty="0">
                <a:cs typeface="Calibri"/>
              </a:rPr>
              <a:t>Støtte</a:t>
            </a:r>
          </a:p>
          <a:p>
            <a:pPr lvl="2"/>
            <a:r>
              <a:rPr lang="nb-NO" altLang="en-US" dirty="0">
                <a:cs typeface="Calibri"/>
              </a:rPr>
              <a:t>Verktøy</a:t>
            </a:r>
          </a:p>
          <a:p>
            <a:pPr marL="0" indent="0">
              <a:buNone/>
            </a:pPr>
            <a:endParaRPr lang="en-US" altLang="en-US" dirty="0">
              <a:cs typeface="Calibri"/>
            </a:endParaRPr>
          </a:p>
          <a:p>
            <a:endParaRPr lang="en-US" altLang="en-US" dirty="0"/>
          </a:p>
          <a:p>
            <a:r>
              <a:rPr lang="en-US" altLang="en-US" dirty="0" err="1"/>
              <a:t>Digitalt</a:t>
            </a:r>
            <a:r>
              <a:rPr lang="en-US" altLang="en-US" dirty="0"/>
              <a:t> </a:t>
            </a:r>
            <a:r>
              <a:rPr lang="en-US" altLang="en-US" dirty="0" err="1"/>
              <a:t>skjema</a:t>
            </a:r>
            <a:r>
              <a:rPr lang="en-US" altLang="en-US" dirty="0"/>
              <a:t> for </a:t>
            </a:r>
            <a:r>
              <a:rPr lang="en-US" altLang="en-US" dirty="0" err="1"/>
              <a:t>innmelding</a:t>
            </a:r>
            <a:endParaRPr lang="nb-NO" dirty="0">
              <a:cs typeface="Calibri"/>
            </a:endParaRPr>
          </a:p>
          <a:p>
            <a:r>
              <a:rPr lang="en-US" altLang="en-US" dirty="0">
                <a:cs typeface="Calibri"/>
              </a:rPr>
              <a:t>Tilgjengeliggjøring av </a:t>
            </a:r>
            <a:r>
              <a:rPr lang="en-US" altLang="en-US" dirty="0" err="1">
                <a:cs typeface="Calibri"/>
              </a:rPr>
              <a:t>materiell</a:t>
            </a:r>
            <a:endParaRPr lang="en-US" altLang="en-US" dirty="0">
              <a:cs typeface="Calibri"/>
            </a:endParaRPr>
          </a:p>
          <a:p>
            <a:r>
              <a:rPr lang="en-US" altLang="en-US" dirty="0">
                <a:cs typeface="Calibri"/>
              </a:rPr>
              <a:t>"</a:t>
            </a:r>
            <a:r>
              <a:rPr lang="en-US" altLang="en-US" dirty="0" err="1">
                <a:cs typeface="Calibri"/>
              </a:rPr>
              <a:t>Reklamesnutt</a:t>
            </a:r>
            <a:r>
              <a:rPr lang="en-US" altLang="en-US" dirty="0">
                <a:cs typeface="Calibri"/>
              </a:rPr>
              <a:t>"</a:t>
            </a:r>
          </a:p>
          <a:p>
            <a:endParaRPr lang="en-US" altLang="en-US">
              <a:cs typeface="Calibri"/>
            </a:endParaRPr>
          </a:p>
          <a:p>
            <a:endParaRPr lang="en-US" altLang="en-US">
              <a:cs typeface="Calibri"/>
            </a:endParaRPr>
          </a:p>
          <a:p>
            <a:endParaRPr lang="en-US" altLang="en-US">
              <a:cs typeface="Calibri"/>
            </a:endParaRPr>
          </a:p>
        </p:txBody>
      </p:sp>
      <p:pic>
        <p:nvPicPr>
          <p:cNvPr id="7173" name="Picture 4" descr="font_baskerville.png">
            <a:extLst>
              <a:ext uri="{FF2B5EF4-FFF2-40B4-BE49-F238E27FC236}">
                <a16:creationId xmlns:a16="http://schemas.microsoft.com/office/drawing/2014/main" id="{10FCF46C-8B99-4FF9-9698-6447BC322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567B61-8E88-4A66-F08F-F42DF2B7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7175" name="Picture 14" descr="Storlogesegl1.png">
            <a:extLst>
              <a:ext uri="{FF2B5EF4-FFF2-40B4-BE49-F238E27FC236}">
                <a16:creationId xmlns:a16="http://schemas.microsoft.com/office/drawing/2014/main" id="{554EF58E-5971-62A1-28DD-6831B693F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4kant.jpg">
            <a:extLst>
              <a:ext uri="{FF2B5EF4-FFF2-40B4-BE49-F238E27FC236}">
                <a16:creationId xmlns:a16="http://schemas.microsoft.com/office/drawing/2014/main" id="{4E79BBB6-116B-211F-3694-536CF6BA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212DF9BB-91CD-3B1B-C5FA-79C49CF6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>
                <a:cs typeface="Calibri"/>
              </a:rPr>
              <a:t>Leveranser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7D9E0063-4D8C-9571-B537-6CE83900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en-US" sz="2800" dirty="0"/>
              <a:t>Forslag til hvordan operasjonalisere "handlingsplan"</a:t>
            </a:r>
            <a:endParaRPr lang="nb-NO" dirty="0">
              <a:cs typeface="Calibri"/>
            </a:endParaRPr>
          </a:p>
          <a:p>
            <a:pPr lvl="1"/>
            <a:r>
              <a:rPr lang="nb-NO" altLang="en-US" sz="2000" dirty="0">
                <a:ea typeface="Calibri"/>
                <a:cs typeface="Calibri"/>
              </a:rPr>
              <a:t>Hvordan gjøre handlingsplanens målsetning om til konkrete oppgaver</a:t>
            </a:r>
          </a:p>
          <a:p>
            <a:pPr marL="0" indent="0">
              <a:buNone/>
            </a:pPr>
            <a:r>
              <a:rPr lang="nb-NO" altLang="en-US" sz="2800" dirty="0">
                <a:ea typeface="Calibri"/>
                <a:cs typeface="Calibri"/>
              </a:rPr>
              <a:t>Anvendelse av statistikkverktøy i Focus</a:t>
            </a:r>
          </a:p>
          <a:p>
            <a:pPr marL="800100" lvl="2">
              <a:buNone/>
            </a:pPr>
            <a:r>
              <a:rPr lang="nb-NO" altLang="en-US" sz="2000" dirty="0">
                <a:ea typeface="Calibri"/>
                <a:cs typeface="Calibri"/>
              </a:rPr>
              <a:t>-Status og Simulere utvikling (støtte fra </a:t>
            </a:r>
            <a:r>
              <a:rPr lang="nb-NO" altLang="en-US" sz="2000" dirty="0" err="1">
                <a:ea typeface="Calibri"/>
                <a:cs typeface="Calibri"/>
              </a:rPr>
              <a:t>Kunnskapsnevnd</a:t>
            </a:r>
            <a:r>
              <a:rPr lang="nb-NO" altLang="en-US" sz="2000" dirty="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r>
              <a:rPr lang="nb-NO" altLang="en-US" sz="2800" dirty="0">
                <a:ea typeface="Calibri"/>
                <a:cs typeface="Calibri"/>
              </a:rPr>
              <a:t>Forslag til hvordan potensielle kan registreres og følges opp.</a:t>
            </a:r>
            <a:endParaRPr lang="nb-NO" dirty="0">
              <a:cs typeface="Calibri"/>
            </a:endParaRPr>
          </a:p>
          <a:p>
            <a:pPr lvl="1"/>
            <a:r>
              <a:rPr lang="nb-NO" altLang="en-US" sz="2400" dirty="0">
                <a:ea typeface="Calibri"/>
                <a:cs typeface="Calibri"/>
              </a:rPr>
              <a:t>J</a:t>
            </a:r>
            <a:r>
              <a:rPr lang="nb-NO" altLang="en-US" sz="2000" dirty="0">
                <a:ea typeface="Calibri"/>
                <a:cs typeface="Calibri"/>
              </a:rPr>
              <a:t>uridisk vurdering </a:t>
            </a:r>
            <a:r>
              <a:rPr lang="nb-NO" altLang="en-US" sz="2000" dirty="0" err="1">
                <a:ea typeface="Calibri"/>
                <a:cs typeface="Calibri"/>
              </a:rPr>
              <a:t>ift</a:t>
            </a:r>
            <a:r>
              <a:rPr lang="nb-NO" altLang="en-US" sz="2000" dirty="0">
                <a:ea typeface="Calibri"/>
                <a:cs typeface="Calibri"/>
              </a:rPr>
              <a:t> GDPR, med nødvendig dokumentasjon</a:t>
            </a:r>
          </a:p>
          <a:p>
            <a:pPr lvl="1"/>
            <a:r>
              <a:rPr lang="nb-NO" altLang="en-US" sz="2000" dirty="0">
                <a:ea typeface="Calibri"/>
                <a:cs typeface="Calibri"/>
              </a:rPr>
              <a:t>Forslag opplæring i bruk (blir laget)</a:t>
            </a:r>
          </a:p>
          <a:p>
            <a:pPr lvl="1"/>
            <a:r>
              <a:rPr lang="nb-NO" altLang="en-US" sz="2000" dirty="0">
                <a:ea typeface="Calibri"/>
                <a:cs typeface="Calibri"/>
              </a:rPr>
              <a:t>Diverse maler</a:t>
            </a:r>
          </a:p>
          <a:p>
            <a:pPr marL="0" indent="0">
              <a:buNone/>
            </a:pPr>
            <a:endParaRPr lang="nb-NO" altLang="en-US" sz="2400" dirty="0">
              <a:ea typeface="Calibri"/>
              <a:cs typeface="Calibri"/>
            </a:endParaRPr>
          </a:p>
        </p:txBody>
      </p:sp>
      <p:pic>
        <p:nvPicPr>
          <p:cNvPr id="10245" name="Picture 4" descr="font_baskerville.png">
            <a:extLst>
              <a:ext uri="{FF2B5EF4-FFF2-40B4-BE49-F238E27FC236}">
                <a16:creationId xmlns:a16="http://schemas.microsoft.com/office/drawing/2014/main" id="{8322206D-03D7-CE4C-0EB5-BBDC2DAA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8457D5-0233-F6EA-BA63-96D81AF4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10247" name="Picture 14" descr="Storlogesegl1.png">
            <a:extLst>
              <a:ext uri="{FF2B5EF4-FFF2-40B4-BE49-F238E27FC236}">
                <a16:creationId xmlns:a16="http://schemas.microsoft.com/office/drawing/2014/main" id="{11CB5D23-A9E3-DFFD-FBAE-B713C4CB4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16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09F031-60F2-4474-827A-F225231B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Hvem</a:t>
            </a:r>
            <a:r>
              <a:rPr lang="en-US"/>
              <a:t> er vi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F8722C-1FF8-C569-C32D-FC64785C1FBB}"/>
              </a:ext>
            </a:extLst>
          </p:cNvPr>
          <p:cNvSpPr/>
          <p:nvPr/>
        </p:nvSpPr>
        <p:spPr>
          <a:xfrm>
            <a:off x="5616118" y="2081885"/>
            <a:ext cx="1724341" cy="344464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b="1" dirty="0">
                <a:solidFill>
                  <a:schemeClr val="tx1"/>
                </a:solidFill>
                <a:latin typeface="Tahoma"/>
              </a:rPr>
              <a:t>Hans Thorsø </a:t>
            </a:r>
            <a:r>
              <a:rPr lang="nb-NO" sz="1050" b="1" dirty="0" err="1">
                <a:solidFill>
                  <a:schemeClr val="tx1"/>
                </a:solidFill>
                <a:latin typeface="Tahoma"/>
              </a:rPr>
              <a:t>Einum</a:t>
            </a:r>
            <a:endParaRPr lang="nb-NO" sz="1050" b="1" dirty="0">
              <a:solidFill>
                <a:schemeClr val="tx1"/>
              </a:solidFill>
              <a:latin typeface="Tahom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tx1"/>
                </a:solidFill>
              </a:rPr>
              <a:t>SDSS for Rekruttering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50" dirty="0">
              <a:solidFill>
                <a:schemeClr val="tx1"/>
              </a:solidFill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tx1"/>
                </a:solidFill>
              </a:rPr>
              <a:t>Odd </a:t>
            </a:r>
            <a:r>
              <a:rPr lang="nb-NO" sz="1050" dirty="0" err="1">
                <a:solidFill>
                  <a:schemeClr val="tx1"/>
                </a:solidFill>
              </a:rPr>
              <a:t>Fellow</a:t>
            </a:r>
            <a:r>
              <a:rPr lang="nb-NO" sz="1050" dirty="0">
                <a:solidFill>
                  <a:schemeClr val="tx1"/>
                </a:solidFill>
              </a:rPr>
              <a:t> loge </a:t>
            </a:r>
            <a:r>
              <a:rPr lang="nb-NO" sz="1050" dirty="0" err="1">
                <a:solidFill>
                  <a:schemeClr val="tx1"/>
                </a:solidFill>
              </a:rPr>
              <a:t>nr</a:t>
            </a:r>
            <a:r>
              <a:rPr lang="nb-NO" sz="1050" dirty="0">
                <a:solidFill>
                  <a:schemeClr val="tx1"/>
                </a:solidFill>
              </a:rPr>
              <a:t> 50 </a:t>
            </a:r>
            <a:r>
              <a:rPr lang="nb-NO" sz="1050" dirty="0" err="1">
                <a:solidFill>
                  <a:schemeClr val="tx1"/>
                </a:solidFill>
              </a:rPr>
              <a:t>Bergensiana</a:t>
            </a:r>
            <a:endParaRPr lang="nb-NO" sz="1050" dirty="0">
              <a:solidFill>
                <a:schemeClr val="tx1"/>
              </a:solidFill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50" dirty="0">
              <a:solidFill>
                <a:schemeClr val="tx1"/>
              </a:solidFill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tx1"/>
                </a:solidFill>
              </a:rPr>
              <a:t>Pensjonist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50" dirty="0">
              <a:solidFill>
                <a:schemeClr val="tx1"/>
              </a:solidFill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80C869-017E-58E3-7CDF-736A6B4B9BB9}"/>
              </a:ext>
            </a:extLst>
          </p:cNvPr>
          <p:cNvSpPr/>
          <p:nvPr/>
        </p:nvSpPr>
        <p:spPr>
          <a:xfrm>
            <a:off x="3650894" y="2081886"/>
            <a:ext cx="1724341" cy="344464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Britt Eva Haaland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SDSS for </a:t>
            </a:r>
            <a:r>
              <a:rPr lang="en-US" sz="1050" dirty="0" err="1">
                <a:solidFill>
                  <a:schemeClr val="tx1"/>
                </a:solidFill>
              </a:rPr>
              <a:t>Styrkelse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og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Ekspansjon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Rebekkaloge</a:t>
            </a:r>
            <a:r>
              <a:rPr lang="en-US" sz="1050" dirty="0">
                <a:solidFill>
                  <a:schemeClr val="tx1"/>
                </a:solidFill>
              </a:rPr>
              <a:t> nr 133 Luna, Oslo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Jurist, </a:t>
            </a:r>
            <a:r>
              <a:rPr lang="en-US" sz="1050" dirty="0" err="1">
                <a:solidFill>
                  <a:schemeClr val="tx1"/>
                </a:solidFill>
              </a:rPr>
              <a:t>direktør</a:t>
            </a:r>
            <a:r>
              <a:rPr lang="en-US" sz="1050" dirty="0">
                <a:solidFill>
                  <a:schemeClr val="tx1"/>
                </a:solidFill>
              </a:rPr>
              <a:t> for </a:t>
            </a:r>
            <a:r>
              <a:rPr lang="en-US" sz="1050" dirty="0" err="1">
                <a:solidFill>
                  <a:schemeClr val="tx1"/>
                </a:solidFill>
              </a:rPr>
              <a:t>personvern</a:t>
            </a:r>
            <a:r>
              <a:rPr lang="en-US" sz="1050" dirty="0">
                <a:solidFill>
                  <a:schemeClr val="tx1"/>
                </a:solidFill>
              </a:rPr>
              <a:t> i Sopra Steria</a:t>
            </a:r>
          </a:p>
          <a:p>
            <a:pPr algn="ctr"/>
            <a:endParaRPr lang="nb-NO" sz="1050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4EBE5C-1B5B-3A57-8266-2C80EFBAD6C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b="7077"/>
          <a:stretch/>
        </p:blipFill>
        <p:spPr bwMode="auto">
          <a:xfrm>
            <a:off x="3754033" y="2217367"/>
            <a:ext cx="1454117" cy="1454117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2B543AE-0414-2A00-4C1B-0899B56361E6}"/>
              </a:ext>
            </a:extLst>
          </p:cNvPr>
          <p:cNvSpPr/>
          <p:nvPr/>
        </p:nvSpPr>
        <p:spPr>
          <a:xfrm>
            <a:off x="1685670" y="2081886"/>
            <a:ext cx="1724341" cy="344464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 Arild Nesje</a:t>
            </a:r>
          </a:p>
          <a:p>
            <a:pPr algn="ctr">
              <a:defRPr/>
            </a:pPr>
            <a:r>
              <a:rPr lang="nb-NO" sz="1050" dirty="0">
                <a:solidFill>
                  <a:schemeClr val="tx1"/>
                </a:solidFill>
              </a:rPr>
              <a:t>SDSS for Kunnskapsløftet og </a:t>
            </a:r>
            <a:r>
              <a:rPr lang="nb-NO" sz="1050" dirty="0" err="1">
                <a:solidFill>
                  <a:schemeClr val="tx1"/>
                </a:solidFill>
              </a:rPr>
              <a:t>Kunnskapsnevnden</a:t>
            </a:r>
            <a:endParaRPr lang="nb-NO" sz="1050" dirty="0" err="1">
              <a:solidFill>
                <a:schemeClr val="tx1"/>
              </a:solidFill>
              <a:cs typeface="Calibri"/>
            </a:endParaRPr>
          </a:p>
          <a:p>
            <a:pPr algn="ctr">
              <a:defRPr/>
            </a:pPr>
            <a:endParaRPr kumimoji="0" lang="nb-NO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algn="ctr">
              <a:defRPr/>
            </a:pPr>
            <a:r>
              <a:rPr lang="nb-NO" sz="1050" dirty="0">
                <a:solidFill>
                  <a:schemeClr val="tx1"/>
                </a:solidFill>
                <a:latin typeface="Tahoma"/>
              </a:rPr>
              <a:t>Odd </a:t>
            </a:r>
            <a:r>
              <a:rPr lang="nb-NO" sz="1050" dirty="0" err="1">
                <a:solidFill>
                  <a:schemeClr val="tx1"/>
                </a:solidFill>
                <a:latin typeface="Tahoma"/>
              </a:rPr>
              <a:t>Fellow</a:t>
            </a:r>
            <a:r>
              <a:rPr lang="nb-NO" sz="1050" dirty="0">
                <a:solidFill>
                  <a:schemeClr val="tx1"/>
                </a:solidFill>
                <a:latin typeface="Tahoma"/>
              </a:rPr>
              <a:t> loge </a:t>
            </a:r>
            <a:r>
              <a:rPr lang="nb-NO" sz="1050" dirty="0" err="1">
                <a:solidFill>
                  <a:schemeClr val="tx1"/>
                </a:solidFill>
                <a:latin typeface="Tahoma"/>
              </a:rPr>
              <a:t>nr</a:t>
            </a:r>
            <a:r>
              <a:rPr lang="nb-NO" sz="1050" dirty="0">
                <a:solidFill>
                  <a:schemeClr val="tx1"/>
                </a:solidFill>
                <a:latin typeface="Tahoma"/>
              </a:rPr>
              <a:t> 56 Johan Middelthon</a:t>
            </a:r>
          </a:p>
          <a:p>
            <a:pPr algn="ctr">
              <a:defRPr/>
            </a:pPr>
            <a:endParaRPr kumimoji="0" lang="nb-NO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algn="ctr">
              <a:defRPr/>
            </a:pPr>
            <a:r>
              <a:rPr lang="nb-NO" sz="1050" dirty="0">
                <a:solidFill>
                  <a:schemeClr val="tx1"/>
                </a:solidFill>
                <a:latin typeface="Tahoma"/>
              </a:rPr>
              <a:t>Salgsdirektør i 4C Solutions AS</a:t>
            </a:r>
            <a:endParaRPr lang="nb-NO" sz="105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algn="ctr">
              <a:defRPr/>
            </a:pPr>
            <a:r>
              <a:rPr lang="nb-NO" sz="105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(Randaberg Group)</a:t>
            </a:r>
            <a:endParaRPr lang="nb-NO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pic>
        <p:nvPicPr>
          <p:cNvPr id="2" name="Bilde 4" descr="Et bilde som inneholder person, innendørs, gardin&#10;&#10;Automatisk generert beskrivelse">
            <a:extLst>
              <a:ext uri="{FF2B5EF4-FFF2-40B4-BE49-F238E27FC236}">
                <a16:creationId xmlns:a16="http://schemas.microsoft.com/office/drawing/2014/main" id="{9B7B7996-823D-BD04-B0BA-0F336116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73" y="2193388"/>
            <a:ext cx="1339627" cy="1471551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10" descr="A picture containing person, person, sky, outdoor&#10;&#10;Description automatically generated">
            <a:extLst>
              <a:ext uri="{FF2B5EF4-FFF2-40B4-BE49-F238E27FC236}">
                <a16:creationId xmlns:a16="http://schemas.microsoft.com/office/drawing/2014/main" id="{FB10E2FD-C4BE-0C2E-62BC-408FC9510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47" y="2215822"/>
            <a:ext cx="1232522" cy="1507162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93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/>
              <a:t>Kunnskapsnevnden</a:t>
            </a:r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F77F12-C8F0-BD17-0B4B-55F99DD50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877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157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/>
              <a:t>SUSE</a:t>
            </a:r>
            <a:endParaRPr lang="en-US" altLang="en-US" sz="3600" b="1"/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F77F12-C8F0-BD17-0B4B-55F99DD50E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582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 err="1"/>
              <a:t>Rekruttering</a:t>
            </a:r>
            <a:endParaRPr lang="en-US" altLang="en-US" sz="3600" b="1" dirty="0" err="1">
              <a:cs typeface="Calibri"/>
            </a:endParaRPr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1" name="Content Placeholder 3">
            <a:extLst>
              <a:ext uri="{FF2B5EF4-FFF2-40B4-BE49-F238E27FC236}">
                <a16:creationId xmlns:a16="http://schemas.microsoft.com/office/drawing/2014/main" id="{29254FDD-C0BE-563D-E0B2-35D125B93E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03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 err="1"/>
              <a:t>Oppgaver</a:t>
            </a:r>
            <a:r>
              <a:rPr lang="en-US" altLang="en-US" sz="3600" b="1" dirty="0"/>
              <a:t> Kunnskapsnevnden</a:t>
            </a:r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A173E-031C-934B-3BBC-364B3DA1CC1E}"/>
              </a:ext>
            </a:extLst>
          </p:cNvPr>
          <p:cNvSpPr txBox="1"/>
          <p:nvPr/>
        </p:nvSpPr>
        <p:spPr>
          <a:xfrm>
            <a:off x="786064" y="2051050"/>
            <a:ext cx="7724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Mandatet til Kunnskapsnevnden er definert i Storlogeloven, § 11-5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Kunnskapsnevnd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Kunnskapsnevnden utnevnes av Stor Sire og skal bestå av fem medlemmer hvorav minst to brødre og to søstre.</a:t>
            </a:r>
          </a:p>
          <a:p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Kunnskapsnevnden skal foreslå tiltak, aktiviteter og program for å bidra til Ordenens styrkelse og ekspansjon.</a:t>
            </a:r>
          </a:p>
        </p:txBody>
      </p:sp>
    </p:spTree>
    <p:extLst>
      <p:ext uri="{BB962C8B-B14F-4D97-AF65-F5344CB8AC3E}">
        <p14:creationId xmlns:p14="http://schemas.microsoft.com/office/powerpoint/2010/main" val="418273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 err="1"/>
              <a:t>Oppgaver</a:t>
            </a:r>
            <a:r>
              <a:rPr lang="en-US" altLang="en-US" sz="3600" b="1" dirty="0"/>
              <a:t> Kunnskapsnevnden</a:t>
            </a:r>
          </a:p>
        </p:txBody>
      </p:sp>
      <p:sp>
        <p:nvSpPr>
          <p:cNvPr id="3076" name="Content Placeholder 2">
            <a:extLst>
              <a:ext uri="{FF2B5EF4-FFF2-40B4-BE49-F238E27FC236}">
                <a16:creationId xmlns:a16="http://schemas.microsoft.com/office/drawing/2014/main" id="{0BFB6595-6D44-5376-B32E-09AA3454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83413"/>
            <a:ext cx="8229600" cy="250628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Eventuelle oppdateringer av Prognoseverktøyet for medlemsutviklingen og støtte til medlemmene i bruken av dette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Kurshefter for Embedsmenn i Rebekka og OF loger (administrativ og rituell del + veiledning for DSS)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Kurshefter for Embedsmenn i Rebekka og OF leire (administrativ og rituell del + veiledning for DSS)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Informasjonsmappen på Odd Fellow nettsiden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Utviklingsprogrammet for loge og leir for både Rebekka og OF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A173E-031C-934B-3BBC-364B3DA1CC1E}"/>
              </a:ext>
            </a:extLst>
          </p:cNvPr>
          <p:cNvSpPr txBox="1"/>
          <p:nvPr/>
        </p:nvSpPr>
        <p:spPr>
          <a:xfrm>
            <a:off x="457200" y="1527600"/>
            <a:ext cx="836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Rent praktisk så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vil det innebære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oppdatering og vedlikehold av følgende materiell basert på siste lovendringer på Storlogemøtet og innspill på endringer/forbedringer som kommer inn til oss i Kunnskapsnevnden:</a:t>
            </a:r>
          </a:p>
        </p:txBody>
      </p:sp>
    </p:spTree>
    <p:extLst>
      <p:ext uri="{BB962C8B-B14F-4D97-AF65-F5344CB8AC3E}">
        <p14:creationId xmlns:p14="http://schemas.microsoft.com/office/powerpoint/2010/main" val="419040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 err="1"/>
              <a:t>Oppgaver</a:t>
            </a:r>
            <a:r>
              <a:rPr lang="en-US" altLang="en-US" sz="3600" b="1" dirty="0"/>
              <a:t> Kunnskapsnevnden</a:t>
            </a:r>
          </a:p>
        </p:txBody>
      </p:sp>
      <p:sp>
        <p:nvSpPr>
          <p:cNvPr id="3076" name="Content Placeholder 2">
            <a:extLst>
              <a:ext uri="{FF2B5EF4-FFF2-40B4-BE49-F238E27FC236}">
                <a16:creationId xmlns:a16="http://schemas.microsoft.com/office/drawing/2014/main" id="{0BFB6595-6D44-5376-B32E-09AA3454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4632"/>
            <a:ext cx="8229600" cy="544387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Manual for Instruksjon som DSS holder i leire (Rebekka og DSS).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A173E-031C-934B-3BBC-364B3DA1CC1E}"/>
              </a:ext>
            </a:extLst>
          </p:cNvPr>
          <p:cNvSpPr txBox="1"/>
          <p:nvPr/>
        </p:nvSpPr>
        <p:spPr>
          <a:xfrm>
            <a:off x="457200" y="1527600"/>
            <a:ext cx="836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Produksjon av ny manual: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CDF21-5673-9D3B-7A94-B9B176B979CC}"/>
              </a:ext>
            </a:extLst>
          </p:cNvPr>
          <p:cNvSpPr txBox="1"/>
          <p:nvPr/>
        </p:nvSpPr>
        <p:spPr>
          <a:xfrm>
            <a:off x="457200" y="275119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Samarbeide/støtte med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Storlogens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Utvalg for Styrkelse og Ekspansjon  - SUSE (ledet av/SDSS Britt Eva Bjerkvik Haaland) med oppdatering/videreutvikling av Venneaften Veiledningen.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9817D-633C-056E-1F6D-B14D1E676534}"/>
              </a:ext>
            </a:extLst>
          </p:cNvPr>
          <p:cNvSpPr txBox="1"/>
          <p:nvPr/>
        </p:nvSpPr>
        <p:spPr>
          <a:xfrm>
            <a:off x="457200" y="407779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Utvikle nytt materiell som eventuelt blir bestilt fra Storlogen.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523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4kant.jpg">
            <a:extLst>
              <a:ext uri="{FF2B5EF4-FFF2-40B4-BE49-F238E27FC236}">
                <a16:creationId xmlns:a16="http://schemas.microsoft.com/office/drawing/2014/main" id="{5C3EF5AA-4DBF-2377-C721-73BF075B4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A2EDCCA-E3B3-686B-B3E5-5E781AB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50850"/>
            <a:ext cx="7105650" cy="474663"/>
          </a:xfrm>
        </p:spPr>
        <p:txBody>
          <a:bodyPr/>
          <a:lstStyle/>
          <a:p>
            <a:r>
              <a:rPr lang="en-US" altLang="en-US" sz="3600" b="1" dirty="0" err="1"/>
              <a:t>Oppgaver</a:t>
            </a:r>
            <a:r>
              <a:rPr lang="en-US" altLang="en-US" sz="3600" b="1" dirty="0"/>
              <a:t> Kunnskapsnevnden</a:t>
            </a:r>
          </a:p>
        </p:txBody>
      </p:sp>
      <p:pic>
        <p:nvPicPr>
          <p:cNvPr id="3077" name="Picture 4" descr="font_baskerville.png">
            <a:extLst>
              <a:ext uri="{FF2B5EF4-FFF2-40B4-BE49-F238E27FC236}">
                <a16:creationId xmlns:a16="http://schemas.microsoft.com/office/drawing/2014/main" id="{AFE58364-472A-A232-F8E8-1166D660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38875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04EBCC-F5E8-6AE5-ABA4-60B4F43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70463" cy="365125"/>
          </a:xfrm>
        </p:spPr>
        <p:txBody>
          <a:bodyPr/>
          <a:lstStyle/>
          <a:p>
            <a:pPr algn="l">
              <a:defRPr/>
            </a:pPr>
            <a:endParaRPr lang="en-US"/>
          </a:p>
        </p:txBody>
      </p:sp>
      <p:pic>
        <p:nvPicPr>
          <p:cNvPr id="3079" name="Picture 14" descr="Storlogesegl1.png">
            <a:extLst>
              <a:ext uri="{FF2B5EF4-FFF2-40B4-BE49-F238E27FC236}">
                <a16:creationId xmlns:a16="http://schemas.microsoft.com/office/drawing/2014/main" id="{1ADDC748-26CA-79F8-5408-CF044B4FD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3188"/>
            <a:ext cx="1196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container, clipart, sign&#10;&#10;Description automatically generated">
            <a:extLst>
              <a:ext uri="{FF2B5EF4-FFF2-40B4-BE49-F238E27FC236}">
                <a16:creationId xmlns:a16="http://schemas.microsoft.com/office/drawing/2014/main" id="{B8A06745-BDAE-037D-D81A-A33E48F34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98" y="4128737"/>
            <a:ext cx="1706402" cy="194630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D6A994B-DB30-F6AD-FA6A-6E0EAD8E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38" y="1544823"/>
            <a:ext cx="1665549" cy="2357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1D0B744C-0EEA-50CA-6153-4F73E3275C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34" y="1544823"/>
            <a:ext cx="3132455" cy="2345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38CCE-8C2E-3B02-CD0D-B6DE36F4AF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5" y="1544823"/>
            <a:ext cx="1665549" cy="2352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436464-1B70-1D6A-70BC-11871DB8F6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8932" y="4128737"/>
            <a:ext cx="1772200" cy="2083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F75CB-D471-E9DF-A786-E7C9ABF17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125" y="4179063"/>
            <a:ext cx="3186098" cy="1895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5BDE5-A61D-E1E4-F971-7E460A7861E5}"/>
              </a:ext>
            </a:extLst>
          </p:cNvPr>
          <p:cNvSpPr txBox="1"/>
          <p:nvPr/>
        </p:nvSpPr>
        <p:spPr>
          <a:xfrm>
            <a:off x="1373464" y="6034720"/>
            <a:ext cx="150002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 err="1">
                <a:latin typeface="Arial"/>
                <a:cs typeface="Arial"/>
              </a:rPr>
              <a:t>Prognoseverktøyet</a:t>
            </a:r>
            <a:endParaRPr lang="en-US" sz="1200" dirty="0" err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29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d94173-de14-4519-9707-779d24689696">
      <UserInfo>
        <DisplayName>Hans Thorsø Einum</DisplayName>
        <AccountId>12</AccountId>
        <AccountType/>
      </UserInfo>
      <UserInfo>
        <DisplayName>Spes Dep s &amp;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04E8FF21DF6546A56367966EC5886B" ma:contentTypeVersion="4" ma:contentTypeDescription="Opprett et nytt dokument." ma:contentTypeScope="" ma:versionID="232f1f9fc8e07dd4cfbaca9515edbd78">
  <xsd:schema xmlns:xsd="http://www.w3.org/2001/XMLSchema" xmlns:xs="http://www.w3.org/2001/XMLSchema" xmlns:p="http://schemas.microsoft.com/office/2006/metadata/properties" xmlns:ns2="b172c306-0290-460e-92de-cd1a8c938879" xmlns:ns3="1dd94173-de14-4519-9707-779d24689696" targetNamespace="http://schemas.microsoft.com/office/2006/metadata/properties" ma:root="true" ma:fieldsID="391f2124a27d806131a1c8998c666943" ns2:_="" ns3:_="">
    <xsd:import namespace="b172c306-0290-460e-92de-cd1a8c938879"/>
    <xsd:import namespace="1dd94173-de14-4519-9707-779d246896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2c306-0290-460e-92de-cd1a8c9388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94173-de14-4519-9707-779d246896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BAE73E-ABE4-4CEF-BC00-2156C63B7F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6F1E9-7F77-4AF5-936D-7279EAE9B345}">
  <ds:schemaRefs>
    <ds:schemaRef ds:uri="1dd94173-de14-4519-9707-779d24689696"/>
    <ds:schemaRef ds:uri="http://schemas.microsoft.com/office/2006/documentManagement/types"/>
    <ds:schemaRef ds:uri="http://schemas.microsoft.com/office/2006/metadata/properties"/>
    <ds:schemaRef ds:uri="b172c306-0290-460e-92de-cd1a8c938879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401666-DD14-4559-848F-032B0D152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2c306-0290-460e-92de-cd1a8c938879"/>
    <ds:schemaRef ds:uri="1dd94173-de14-4519-9707-779d24689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Odd Fellow med bakgrunnPowerPoint mal</Template>
  <TotalTime>38</TotalTime>
  <Words>1055</Words>
  <Application>Microsoft Office PowerPoint</Application>
  <PresentationFormat>On-screen Show (4:3)</PresentationFormat>
  <Paragraphs>149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Symbol</vt:lpstr>
      <vt:lpstr>Tahoma</vt:lpstr>
      <vt:lpstr>Wingdings</vt:lpstr>
      <vt:lpstr>Office-tema</vt:lpstr>
      <vt:lpstr>Storembedsmannsmøte </vt:lpstr>
      <vt:lpstr>Hvem er vi</vt:lpstr>
      <vt:lpstr>Kunnskapsnevnden</vt:lpstr>
      <vt:lpstr>SUSE</vt:lpstr>
      <vt:lpstr>Rekruttering</vt:lpstr>
      <vt:lpstr>Oppgaver Kunnskapsnevnden</vt:lpstr>
      <vt:lpstr>Oppgaver Kunnskapsnevnden</vt:lpstr>
      <vt:lpstr>Oppgaver Kunnskapsnevnden</vt:lpstr>
      <vt:lpstr>Oppgaver Kunnskapsnevnden</vt:lpstr>
      <vt:lpstr>Oppgaver SUSE</vt:lpstr>
      <vt:lpstr>Rekruttering</vt:lpstr>
      <vt:lpstr>Leveranser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Hovedside</dc:title>
  <dc:creator>HAALAND Britt Eva</dc:creator>
  <cp:lastModifiedBy>Per Arild Nesje</cp:lastModifiedBy>
  <cp:revision>282</cp:revision>
  <cp:lastPrinted>2022-10-28T06:22:16Z</cp:lastPrinted>
  <dcterms:created xsi:type="dcterms:W3CDTF">2022-09-27T19:07:23Z</dcterms:created>
  <dcterms:modified xsi:type="dcterms:W3CDTF">2022-10-28T06:56:26Z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e6e129-f928-4a05-ae32-d838f6b21bdd_Enabled">
    <vt:lpwstr>true</vt:lpwstr>
  </property>
  <property fmtid="{D5CDD505-2E9C-101B-9397-08002B2CF9AE}" pid="3" name="MSIP_Label_c5e6e129-f928-4a05-ae32-d838f6b21bdd_SetDate">
    <vt:lpwstr>2022-09-27T19:09:25Z</vt:lpwstr>
  </property>
  <property fmtid="{D5CDD505-2E9C-101B-9397-08002B2CF9AE}" pid="4" name="MSIP_Label_c5e6e129-f928-4a05-ae32-d838f6b21bdd_Method">
    <vt:lpwstr>Standard</vt:lpwstr>
  </property>
  <property fmtid="{D5CDD505-2E9C-101B-9397-08002B2CF9AE}" pid="5" name="MSIP_Label_c5e6e129-f928-4a05-ae32-d838f6b21bdd_Name">
    <vt:lpwstr>EN Restricted use</vt:lpwstr>
  </property>
  <property fmtid="{D5CDD505-2E9C-101B-9397-08002B2CF9AE}" pid="6" name="MSIP_Label_c5e6e129-f928-4a05-ae32-d838f6b21bdd_SiteId">
    <vt:lpwstr>8b87af7d-8647-4dc7-8df4-5f69a2011bb5</vt:lpwstr>
  </property>
  <property fmtid="{D5CDD505-2E9C-101B-9397-08002B2CF9AE}" pid="7" name="MSIP_Label_c5e6e129-f928-4a05-ae32-d838f6b21bdd_ActionId">
    <vt:lpwstr>92a14240-826b-4265-bb0a-faa93ecfdaf4</vt:lpwstr>
  </property>
  <property fmtid="{D5CDD505-2E9C-101B-9397-08002B2CF9AE}" pid="8" name="MSIP_Label_c5e6e129-f928-4a05-ae32-d838f6b21bdd_ContentBits">
    <vt:lpwstr>3</vt:lpwstr>
  </property>
  <property fmtid="{D5CDD505-2E9C-101B-9397-08002B2CF9AE}" pid="9" name="ContentTypeId">
    <vt:lpwstr>0x0101002804E8FF21DF6546A56367966EC5886B</vt:lpwstr>
  </property>
</Properties>
</file>